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91" r:id="rId5"/>
    <p:sldMasterId id="214748379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FDE23AD-89BF-4804-9E2F-B5F0A2D6B768}">
  <a:tblStyle styleId="{7FDE23AD-89BF-4804-9E2F-B5F0A2D6B76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78ECA18-9AB5-4EE0-8D35-73A8A3BDCA9C}" styleName="Table_1">
    <a:wholeTbl>
      <a:tcTxStyle b="off" i="off">
        <a:font>
          <a:latin typeface="Arial"/>
          <a:ea typeface="Arial"/>
          <a:cs typeface="Arial"/>
        </a:font>
        <a:schemeClr val="lt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E7E7E7"/>
          </a:solidFill>
        </a:fill>
      </a:tcStyle>
    </a:wholeTbl>
    <a:band1H>
      <a:tcTxStyle/>
      <a:tcStyle>
        <a:fill>
          <a:solidFill>
            <a:srgbClr val="CBCBCB"/>
          </a:solidFill>
        </a:fill>
      </a:tcStyle>
    </a:band1H>
    <a:band2H>
      <a:tcTxStyle/>
    </a:band2H>
    <a:band1V>
      <a:tcTxStyle/>
      <a:tcStyle>
        <a:fill>
          <a:solidFill>
            <a:srgbClr val="CBCBCB"/>
          </a:solidFill>
        </a:fill>
      </a:tcStyle>
    </a:band1V>
    <a:band2V>
      <a:tcTxStyle/>
    </a:band2V>
    <a:lastCol>
      <a:tcTxStyle b="on" i="off"/>
      <a:tcStyle>
        <a:tcBdr>
          <a:left>
            <a:ln cap="flat" cmpd="sng" w="25400">
              <a:solidFill>
                <a:schemeClr val="lt1"/>
              </a:solidFill>
              <a:prstDash val="solid"/>
              <a:round/>
              <a:headEnd len="sm" w="sm" type="none"/>
              <a:tailEnd len="sm" w="sm" type="none"/>
            </a:ln>
          </a:left>
        </a:tcBdr>
        <a:fill>
          <a:solidFill>
            <a:srgbClr val="AAAAAA"/>
          </a:solidFill>
        </a:fill>
      </a:tcStyle>
    </a:lastCol>
    <a:firstCol>
      <a:tcTxStyle b="on" i="off"/>
      <a:tcStyle>
        <a:tcBdr>
          <a:right>
            <a:ln cap="flat" cmpd="sng" w="25400">
              <a:solidFill>
                <a:schemeClr val="lt1"/>
              </a:solidFill>
              <a:prstDash val="solid"/>
              <a:round/>
              <a:headEnd len="sm" w="sm" type="none"/>
              <a:tailEnd len="sm" w="sm" type="none"/>
            </a:ln>
          </a:right>
        </a:tcBdr>
        <a:fill>
          <a:solidFill>
            <a:srgbClr val="AAAAAA"/>
          </a:solidFill>
        </a:fill>
      </a:tcStyle>
    </a:firstCol>
    <a:lastRow>
      <a:tcTxStyle b="on" i="off"/>
      <a:tcStyle>
        <a:tcBdr>
          <a:top>
            <a:ln cap="flat" cmpd="sng" w="25400">
              <a:solidFill>
                <a:schemeClr val="lt1"/>
              </a:solidFill>
              <a:prstDash val="solid"/>
              <a:round/>
              <a:headEnd len="sm" w="sm" type="none"/>
              <a:tailEnd len="sm" w="sm" type="none"/>
            </a:ln>
          </a:top>
        </a:tcBdr>
        <a:fill>
          <a:solidFill>
            <a:srgbClr val="AAAAAA"/>
          </a:solidFill>
        </a:fill>
      </a:tcStyle>
    </a:lastRow>
    <a:seCell>
      <a:tcTxStyle/>
      <a:tcStyle>
        <a:tcBdr>
          <a:left>
            <a:ln cap="flat" cmpd="sng" w="9525">
              <a:solidFill>
                <a:srgbClr val="000000">
                  <a:alpha val="0"/>
                </a:srgbClr>
              </a:solidFill>
              <a:prstDash val="solid"/>
              <a:round/>
              <a:headEnd len="sm" w="sm" type="none"/>
              <a:tailEnd len="sm" w="sm" type="none"/>
            </a:ln>
          </a:left>
        </a:tcBdr>
      </a:tcStyle>
    </a:seCell>
    <a:swCell>
      <a:tcTxStyle/>
      <a:tcStyle>
        <a:tcBdr>
          <a:right>
            <a:ln cap="flat" cmpd="sng" w="9525">
              <a:solidFill>
                <a:srgbClr val="000000">
                  <a:alpha val="0"/>
                </a:srgbClr>
              </a:solidFill>
              <a:prstDash val="solid"/>
              <a:round/>
              <a:headEnd len="sm" w="sm" type="none"/>
              <a:tailEnd len="sm" w="sm" type="none"/>
            </a:ln>
          </a:right>
        </a:tcBdr>
      </a:tcStyle>
    </a:swCell>
    <a:firstRow>
      <a:tcTxStyle b="on" i="off"/>
      <a:tcStyle>
        <a:tcBdr>
          <a:bottom>
            <a:ln cap="flat" cmpd="sng" w="25400">
              <a:solidFill>
                <a:schemeClr val="lt1"/>
              </a:solidFill>
              <a:prstDash val="solid"/>
              <a:round/>
              <a:headEnd len="sm" w="sm" type="none"/>
              <a:tailEnd len="sm" w="sm" type="none"/>
            </a:ln>
          </a:bottom>
        </a:tcBdr>
        <a:fill>
          <a:solidFill>
            <a:schemeClr val="dk1"/>
          </a:solidFill>
        </a:fill>
      </a:tcStyle>
    </a:firstRow>
    <a:neCell>
      <a:tcTxStyle/>
      <a:tcStyle>
        <a:tcBdr>
          <a:left>
            <a:ln cap="flat" cmpd="sng" w="9525">
              <a:solidFill>
                <a:srgbClr val="000000">
                  <a:alpha val="0"/>
                </a:srgbClr>
              </a:solidFill>
              <a:prstDash val="solid"/>
              <a:round/>
              <a:headEnd len="sm" w="sm" type="none"/>
              <a:tailEnd len="sm" w="sm" type="none"/>
            </a:ln>
          </a:left>
        </a:tcBdr>
      </a:tcStyle>
    </a:neCell>
    <a:nwCell>
      <a:tcTxStyle/>
      <a:tcStyle>
        <a:tcBdr>
          <a:right>
            <a:ln cap="flat" cmpd="sng" w="9525">
              <a:solidFill>
                <a:srgbClr val="000000">
                  <a:alpha val="0"/>
                </a:srgbClr>
              </a:solidFill>
              <a:prstDash val="solid"/>
              <a:round/>
              <a:headEnd len="sm" w="sm" type="none"/>
              <a:tailEnd len="sm" w="sm" type="none"/>
            </a:ln>
          </a:right>
        </a:tcBdr>
      </a:tcStyle>
    </a:nwCell>
  </a:tblStyle>
  <a:tblStyle styleId="{8DE5ED82-26FA-4C44-B625-1111C6DA3BD1}"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5" Type="http://schemas.openxmlformats.org/officeDocument/2006/relationships/slide" Target="slides/slide18.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794cc2accd_0_14209: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g794cc2accd_0_14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To change the background image:</a:t>
            </a:r>
            <a:endParaRPr/>
          </a:p>
          <a:p>
            <a:pPr indent="0" lvl="0" marL="0" rtl="0" algn="l">
              <a:spcBef>
                <a:spcPts val="0"/>
              </a:spcBef>
              <a:spcAft>
                <a:spcPts val="0"/>
              </a:spcAft>
              <a:buNone/>
            </a:pPr>
            <a:r>
              <a:rPr lang="en"/>
              <a:t>1) Right click on slide</a:t>
            </a:r>
            <a:endParaRPr/>
          </a:p>
          <a:p>
            <a:pPr indent="0" lvl="0" marL="0" rtl="0" algn="l">
              <a:spcBef>
                <a:spcPts val="0"/>
              </a:spcBef>
              <a:spcAft>
                <a:spcPts val="0"/>
              </a:spcAft>
              <a:buNone/>
            </a:pPr>
            <a:r>
              <a:rPr lang="en"/>
              <a:t>2) Click “Change Background”</a:t>
            </a:r>
            <a:endParaRPr/>
          </a:p>
          <a:p>
            <a:pPr indent="0" lvl="0" marL="0" rtl="0" algn="l">
              <a:spcBef>
                <a:spcPts val="0"/>
              </a:spcBef>
              <a:spcAft>
                <a:spcPts val="0"/>
              </a:spcAft>
              <a:buNone/>
            </a:pPr>
            <a:r>
              <a:rPr lang="en"/>
              <a:t>3) Select “Choose Image”</a:t>
            </a:r>
            <a:endParaRPr/>
          </a:p>
          <a:p>
            <a:pPr indent="0" lvl="0" marL="0" rtl="0" algn="l">
              <a:spcBef>
                <a:spcPts val="0"/>
              </a:spcBef>
              <a:spcAft>
                <a:spcPts val="0"/>
              </a:spcAft>
              <a:buNone/>
            </a:pPr>
            <a:r>
              <a:rPr lang="en"/>
              <a:t>4) Go to the Google Drive tab and search “Illustrated Covers” to find the Procore selects</a:t>
            </a:r>
            <a:endParaRPr/>
          </a:p>
        </p:txBody>
      </p:sp>
      <p:sp>
        <p:nvSpPr>
          <p:cNvPr id="1083" name="Google Shape;1083;g794cc2accd_0_142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794cc2accd_0_19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794cc2accd_0_19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Please replace with your specific wants and needs for early adopter projects. </a:t>
            </a:r>
            <a:endParaRPr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794cc2accd_0_60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794cc2accd_0_60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Slide is meant to be updated with your specific required integrations, imports, and processes. </a:t>
            </a: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794cc2accd_0_70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g794cc2accd_0_7086: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794cc2accd_0_8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794cc2accd_0_8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Update slide to match your companies segments and required tools</a:t>
            </a:r>
            <a:endParaRPr i="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794cc2accd_0_17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794cc2accd_0_17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i="1" lang="en">
                <a:solidFill>
                  <a:schemeClr val="dk1"/>
                </a:solidFill>
                <a:latin typeface="Calibri"/>
                <a:ea typeface="Calibri"/>
                <a:cs typeface="Calibri"/>
                <a:sym typeface="Calibri"/>
              </a:rPr>
              <a:t>Effective communication across the team during the implementation process is imperative. The Implementation Project Managers will serve as the 'Chief Communication Officers' to help streamline communications between our company and Procore.</a:t>
            </a:r>
            <a:endParaRPr i="1">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latin typeface="Calibri"/>
                <a:ea typeface="Calibri"/>
                <a:cs typeface="Calibri"/>
                <a:sym typeface="Calibri"/>
              </a:rPr>
              <a:t> </a:t>
            </a:r>
            <a:endParaRPr i="1">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latin typeface="Calibri"/>
                <a:ea typeface="Calibri"/>
                <a:cs typeface="Calibri"/>
                <a:sym typeface="Calibri"/>
              </a:rPr>
              <a:t>The Implementation Project Managers will work to maintain effective communication at all levels of the company. They will be scheduling sessions such as superintendent meetings, project manager meetings, executive meetings, and department meetings.</a:t>
            </a:r>
            <a:endParaRPr i="1">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latin typeface="Calibri"/>
                <a:ea typeface="Calibri"/>
                <a:cs typeface="Calibri"/>
                <a:sym typeface="Calibri"/>
              </a:rPr>
              <a:t> </a:t>
            </a:r>
            <a:endParaRPr i="1">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latin typeface="Calibri"/>
                <a:ea typeface="Calibri"/>
                <a:cs typeface="Calibri"/>
                <a:sym typeface="Calibri"/>
              </a:rPr>
              <a:t>The Team Representatives are also important in the communication plan and will serve as liaisons between their regions/departments and the Implementation Team.</a:t>
            </a:r>
            <a:endParaRPr i="1">
              <a:solidFill>
                <a:schemeClr val="dk1"/>
              </a:solidFill>
              <a:latin typeface="Calibri"/>
              <a:ea typeface="Calibri"/>
              <a:cs typeface="Calibri"/>
              <a:sym typeface="Calibri"/>
            </a:endParaRPr>
          </a:p>
          <a:p>
            <a:pPr indent="0" lvl="0" marL="0" rtl="0" algn="l">
              <a:spcBef>
                <a:spcPts val="1200"/>
              </a:spcBef>
              <a:spcAft>
                <a:spcPts val="0"/>
              </a:spcAft>
              <a:buNone/>
            </a:pPr>
            <a:r>
              <a:t/>
            </a:r>
            <a:endParaRPr i="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794cc2accd_0_9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794cc2accd_0_9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Training progression will be dependent on Professional Services purchased and how you determine to rollout Procore internally. </a:t>
            </a:r>
            <a:endParaRPr i="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794cc2accd_0_11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794cc2accd_0_11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794cc2accd_0_14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794cc2accd_0_14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i="1" lang="en" sz="1000">
                <a:solidFill>
                  <a:srgbClr val="3B3838"/>
                </a:solidFill>
              </a:rPr>
              <a:t>·</a:t>
            </a:r>
            <a:r>
              <a:rPr i="1" lang="en" sz="700">
                <a:solidFill>
                  <a:srgbClr val="3B3838"/>
                </a:solidFill>
                <a:latin typeface="Times New Roman"/>
                <a:ea typeface="Times New Roman"/>
                <a:cs typeface="Times New Roman"/>
                <a:sym typeface="Times New Roman"/>
              </a:rPr>
              <a:t>        </a:t>
            </a:r>
            <a:r>
              <a:rPr b="1" i="1" lang="en" sz="1000">
                <a:solidFill>
                  <a:srgbClr val="3B3838"/>
                </a:solidFill>
                <a:latin typeface="Calibri"/>
                <a:ea typeface="Calibri"/>
                <a:cs typeface="Calibri"/>
                <a:sym typeface="Calibri"/>
              </a:rPr>
              <a:t>Support Articles:</a:t>
            </a:r>
            <a:endParaRPr b="1" i="1" sz="1000">
              <a:solidFill>
                <a:srgbClr val="3B3838"/>
              </a:solidFill>
              <a:latin typeface="Calibri"/>
              <a:ea typeface="Calibri"/>
              <a:cs typeface="Calibri"/>
              <a:sym typeface="Calibri"/>
            </a:endParaRPr>
          </a:p>
          <a:p>
            <a:pPr indent="0" lvl="0" marL="914400" rtl="0" algn="l">
              <a:lnSpc>
                <a:spcPct val="115000"/>
              </a:lnSpc>
              <a:spcBef>
                <a:spcPts val="1200"/>
              </a:spcBef>
              <a:spcAft>
                <a:spcPts val="0"/>
              </a:spcAft>
              <a:buClr>
                <a:schemeClr val="dk1"/>
              </a:buClr>
              <a:buSzPts val="1100"/>
              <a:buFont typeface="Arial"/>
              <a:buNone/>
            </a:pPr>
            <a:r>
              <a:rPr i="1" lang="en" sz="1000">
                <a:solidFill>
                  <a:srgbClr val="3B3838"/>
                </a:solidFill>
                <a:latin typeface="Courier New"/>
                <a:ea typeface="Courier New"/>
                <a:cs typeface="Courier New"/>
                <a:sym typeface="Courier New"/>
              </a:rPr>
              <a:t>o</a:t>
            </a:r>
            <a:r>
              <a:rPr i="1" lang="en" sz="700">
                <a:solidFill>
                  <a:srgbClr val="3B3838"/>
                </a:solidFill>
                <a:latin typeface="Times New Roman"/>
                <a:ea typeface="Times New Roman"/>
                <a:cs typeface="Times New Roman"/>
                <a:sym typeface="Times New Roman"/>
              </a:rPr>
              <a:t>   </a:t>
            </a:r>
            <a:r>
              <a:rPr i="1" lang="en" sz="1000">
                <a:solidFill>
                  <a:srgbClr val="3B3838"/>
                </a:solidFill>
                <a:latin typeface="Calibri"/>
                <a:ea typeface="Calibri"/>
                <a:cs typeface="Calibri"/>
                <a:sym typeface="Calibri"/>
              </a:rPr>
              <a:t>Users can access a knowledgebase of “how-to” articles covering every aspect of Procore’s vast suite of tools. The knowledgebase is fully searchable by keyword and is constantly updated as new features are released.</a:t>
            </a:r>
            <a:endParaRPr i="1" sz="1000">
              <a:solidFill>
                <a:srgbClr val="3B3838"/>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a:solidFill>
                  <a:srgbClr val="3B3838"/>
                </a:solidFill>
                <a:latin typeface="Calibri"/>
                <a:ea typeface="Calibri"/>
                <a:cs typeface="Calibri"/>
                <a:sym typeface="Calibri"/>
              </a:rPr>
              <a:t> </a:t>
            </a:r>
            <a:endParaRPr i="1">
              <a:solidFill>
                <a:srgbClr val="3B3838"/>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sz="1000">
                <a:solidFill>
                  <a:srgbClr val="3B3838"/>
                </a:solidFill>
              </a:rPr>
              <a:t>·</a:t>
            </a:r>
            <a:r>
              <a:rPr i="1" lang="en" sz="700">
                <a:solidFill>
                  <a:srgbClr val="3B3838"/>
                </a:solidFill>
                <a:latin typeface="Times New Roman"/>
                <a:ea typeface="Times New Roman"/>
                <a:cs typeface="Times New Roman"/>
                <a:sym typeface="Times New Roman"/>
              </a:rPr>
              <a:t>        </a:t>
            </a:r>
            <a:r>
              <a:rPr b="1" i="1" lang="en" sz="1000">
                <a:solidFill>
                  <a:srgbClr val="3B3838"/>
                </a:solidFill>
                <a:latin typeface="Calibri"/>
                <a:ea typeface="Calibri"/>
                <a:cs typeface="Calibri"/>
                <a:sym typeface="Calibri"/>
              </a:rPr>
              <a:t>Contact Support (Email-based):</a:t>
            </a:r>
            <a:r>
              <a:rPr i="1" lang="en" sz="1000">
                <a:solidFill>
                  <a:srgbClr val="3B3838"/>
                </a:solidFill>
                <a:latin typeface="Calibri"/>
                <a:ea typeface="Calibri"/>
                <a:cs typeface="Calibri"/>
                <a:sym typeface="Calibri"/>
              </a:rPr>
              <a:t> </a:t>
            </a:r>
            <a:endParaRPr i="1" sz="1000">
              <a:solidFill>
                <a:srgbClr val="3B3838"/>
              </a:solidFill>
              <a:latin typeface="Calibri"/>
              <a:ea typeface="Calibri"/>
              <a:cs typeface="Calibri"/>
              <a:sym typeface="Calibri"/>
            </a:endParaRPr>
          </a:p>
          <a:p>
            <a:pPr indent="0" lvl="0" marL="914400" rtl="0" algn="l">
              <a:lnSpc>
                <a:spcPct val="115000"/>
              </a:lnSpc>
              <a:spcBef>
                <a:spcPts val="1200"/>
              </a:spcBef>
              <a:spcAft>
                <a:spcPts val="0"/>
              </a:spcAft>
              <a:buClr>
                <a:schemeClr val="dk1"/>
              </a:buClr>
              <a:buSzPts val="1100"/>
              <a:buFont typeface="Arial"/>
              <a:buNone/>
            </a:pPr>
            <a:r>
              <a:rPr i="1" lang="en" sz="1000">
                <a:solidFill>
                  <a:srgbClr val="3B3838"/>
                </a:solidFill>
                <a:latin typeface="Courier New"/>
                <a:ea typeface="Courier New"/>
                <a:cs typeface="Courier New"/>
                <a:sym typeface="Courier New"/>
              </a:rPr>
              <a:t>o</a:t>
            </a:r>
            <a:r>
              <a:rPr i="1" lang="en" sz="700">
                <a:solidFill>
                  <a:srgbClr val="3B3838"/>
                </a:solidFill>
                <a:latin typeface="Times New Roman"/>
                <a:ea typeface="Times New Roman"/>
                <a:cs typeface="Times New Roman"/>
                <a:sym typeface="Times New Roman"/>
              </a:rPr>
              <a:t>   </a:t>
            </a:r>
            <a:r>
              <a:rPr i="1" lang="en" sz="1000">
                <a:solidFill>
                  <a:srgbClr val="3B3838"/>
                </a:solidFill>
                <a:latin typeface="Calibri"/>
                <a:ea typeface="Calibri"/>
                <a:cs typeface="Calibri"/>
                <a:sym typeface="Calibri"/>
              </a:rPr>
              <a:t>Users may use this resource to contact our team with a message and receive email followup.  You may also send an email directly to support@procore.com.</a:t>
            </a:r>
            <a:endParaRPr i="1" sz="1000">
              <a:solidFill>
                <a:srgbClr val="3B3838"/>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a:solidFill>
                  <a:srgbClr val="3B3838"/>
                </a:solidFill>
                <a:latin typeface="Calibri"/>
                <a:ea typeface="Calibri"/>
                <a:cs typeface="Calibri"/>
                <a:sym typeface="Calibri"/>
              </a:rPr>
              <a:t> </a:t>
            </a:r>
            <a:endParaRPr i="1">
              <a:solidFill>
                <a:srgbClr val="3B3838"/>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sz="1000">
                <a:solidFill>
                  <a:srgbClr val="3B3838"/>
                </a:solidFill>
              </a:rPr>
              <a:t>·</a:t>
            </a:r>
            <a:r>
              <a:rPr i="1" lang="en" sz="700">
                <a:solidFill>
                  <a:srgbClr val="3B3838"/>
                </a:solidFill>
                <a:latin typeface="Times New Roman"/>
                <a:ea typeface="Times New Roman"/>
                <a:cs typeface="Times New Roman"/>
                <a:sym typeface="Times New Roman"/>
              </a:rPr>
              <a:t>        </a:t>
            </a:r>
            <a:r>
              <a:rPr b="1" i="1" lang="en" sz="1000">
                <a:solidFill>
                  <a:srgbClr val="3B3838"/>
                </a:solidFill>
                <a:latin typeface="Calibri"/>
                <a:ea typeface="Calibri"/>
                <a:cs typeface="Calibri"/>
                <a:sym typeface="Calibri"/>
              </a:rPr>
              <a:t>Live Chat: </a:t>
            </a:r>
            <a:endParaRPr b="1" i="1" sz="1000">
              <a:solidFill>
                <a:srgbClr val="3B3838"/>
              </a:solidFill>
              <a:latin typeface="Calibri"/>
              <a:ea typeface="Calibri"/>
              <a:cs typeface="Calibri"/>
              <a:sym typeface="Calibri"/>
            </a:endParaRPr>
          </a:p>
          <a:p>
            <a:pPr indent="0" lvl="0" marL="914400" rtl="0" algn="l">
              <a:lnSpc>
                <a:spcPct val="115000"/>
              </a:lnSpc>
              <a:spcBef>
                <a:spcPts val="1200"/>
              </a:spcBef>
              <a:spcAft>
                <a:spcPts val="0"/>
              </a:spcAft>
              <a:buClr>
                <a:schemeClr val="dk1"/>
              </a:buClr>
              <a:buSzPts val="1100"/>
              <a:buFont typeface="Arial"/>
              <a:buNone/>
            </a:pPr>
            <a:r>
              <a:rPr i="1" lang="en" sz="1000">
                <a:solidFill>
                  <a:srgbClr val="3B3838"/>
                </a:solidFill>
                <a:latin typeface="Courier New"/>
                <a:ea typeface="Courier New"/>
                <a:cs typeface="Courier New"/>
                <a:sym typeface="Courier New"/>
              </a:rPr>
              <a:t>o</a:t>
            </a:r>
            <a:r>
              <a:rPr i="1" lang="en" sz="700">
                <a:solidFill>
                  <a:srgbClr val="3B3838"/>
                </a:solidFill>
                <a:latin typeface="Times New Roman"/>
                <a:ea typeface="Times New Roman"/>
                <a:cs typeface="Times New Roman"/>
                <a:sym typeface="Times New Roman"/>
              </a:rPr>
              <a:t>   </a:t>
            </a:r>
            <a:r>
              <a:rPr i="1" lang="en" sz="1000">
                <a:solidFill>
                  <a:srgbClr val="3B3838"/>
                </a:solidFill>
                <a:latin typeface="Calibri"/>
                <a:ea typeface="Calibri"/>
                <a:cs typeface="Calibri"/>
                <a:sym typeface="Calibri"/>
              </a:rPr>
              <a:t>Live chat is the most used support resource at Procore and offers users immediate solutions through chat conversations with our staff of US-based Procore support experts.</a:t>
            </a:r>
            <a:endParaRPr i="1" sz="1000">
              <a:solidFill>
                <a:srgbClr val="3B3838"/>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a:solidFill>
                  <a:srgbClr val="3B3838"/>
                </a:solidFill>
                <a:latin typeface="Calibri"/>
                <a:ea typeface="Calibri"/>
                <a:cs typeface="Calibri"/>
                <a:sym typeface="Calibri"/>
              </a:rPr>
              <a:t> </a:t>
            </a:r>
            <a:endParaRPr i="1">
              <a:solidFill>
                <a:srgbClr val="3B3838"/>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sz="1000">
                <a:solidFill>
                  <a:srgbClr val="3B3838"/>
                </a:solidFill>
              </a:rPr>
              <a:t>·</a:t>
            </a:r>
            <a:r>
              <a:rPr i="1" lang="en" sz="700">
                <a:solidFill>
                  <a:srgbClr val="3B3838"/>
                </a:solidFill>
                <a:latin typeface="Times New Roman"/>
                <a:ea typeface="Times New Roman"/>
                <a:cs typeface="Times New Roman"/>
                <a:sym typeface="Times New Roman"/>
              </a:rPr>
              <a:t>        </a:t>
            </a:r>
            <a:r>
              <a:rPr b="1" i="1" lang="en" sz="1000">
                <a:solidFill>
                  <a:srgbClr val="3B3838"/>
                </a:solidFill>
                <a:latin typeface="Calibri"/>
                <a:ea typeface="Calibri"/>
                <a:cs typeface="Calibri"/>
                <a:sym typeface="Calibri"/>
              </a:rPr>
              <a:t>Deep-Dive Training Videos:</a:t>
            </a:r>
            <a:endParaRPr b="1" i="1" sz="1000">
              <a:solidFill>
                <a:srgbClr val="3B3838"/>
              </a:solidFill>
              <a:latin typeface="Calibri"/>
              <a:ea typeface="Calibri"/>
              <a:cs typeface="Calibri"/>
              <a:sym typeface="Calibri"/>
            </a:endParaRPr>
          </a:p>
          <a:p>
            <a:pPr indent="0" lvl="0" marL="914400" rtl="0" algn="l">
              <a:lnSpc>
                <a:spcPct val="115000"/>
              </a:lnSpc>
              <a:spcBef>
                <a:spcPts val="1200"/>
              </a:spcBef>
              <a:spcAft>
                <a:spcPts val="0"/>
              </a:spcAft>
              <a:buClr>
                <a:schemeClr val="dk1"/>
              </a:buClr>
              <a:buSzPts val="1100"/>
              <a:buFont typeface="Arial"/>
              <a:buNone/>
            </a:pPr>
            <a:r>
              <a:rPr i="1" lang="en" sz="1000">
                <a:solidFill>
                  <a:srgbClr val="3B3838"/>
                </a:solidFill>
                <a:latin typeface="Courier New"/>
                <a:ea typeface="Courier New"/>
                <a:cs typeface="Courier New"/>
                <a:sym typeface="Courier New"/>
              </a:rPr>
              <a:t>o</a:t>
            </a:r>
            <a:r>
              <a:rPr i="1" lang="en" sz="700">
                <a:solidFill>
                  <a:srgbClr val="3B3838"/>
                </a:solidFill>
                <a:latin typeface="Times New Roman"/>
                <a:ea typeface="Times New Roman"/>
                <a:cs typeface="Times New Roman"/>
                <a:sym typeface="Times New Roman"/>
              </a:rPr>
              <a:t>   </a:t>
            </a:r>
            <a:r>
              <a:rPr i="1" lang="en" sz="1000">
                <a:solidFill>
                  <a:srgbClr val="3B3838"/>
                </a:solidFill>
                <a:latin typeface="Calibri"/>
                <a:ea typeface="Calibri"/>
                <a:cs typeface="Calibri"/>
                <a:sym typeface="Calibri"/>
              </a:rPr>
              <a:t>Online video tutorials visually demonstrate how to use the various modules. These videos are accessible at any time, and on any web-enabled device.</a:t>
            </a:r>
            <a:endParaRPr i="1" sz="1000">
              <a:solidFill>
                <a:srgbClr val="3B3838"/>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a:solidFill>
                  <a:srgbClr val="3B3838"/>
                </a:solidFill>
                <a:latin typeface="Calibri"/>
                <a:ea typeface="Calibri"/>
                <a:cs typeface="Calibri"/>
                <a:sym typeface="Calibri"/>
              </a:rPr>
              <a:t> </a:t>
            </a:r>
            <a:endParaRPr i="1">
              <a:solidFill>
                <a:srgbClr val="3B3838"/>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sz="1000">
                <a:solidFill>
                  <a:srgbClr val="3B3838"/>
                </a:solidFill>
              </a:rPr>
              <a:t>·</a:t>
            </a:r>
            <a:r>
              <a:rPr i="1" lang="en" sz="700">
                <a:solidFill>
                  <a:srgbClr val="3B3838"/>
                </a:solidFill>
                <a:latin typeface="Times New Roman"/>
                <a:ea typeface="Times New Roman"/>
                <a:cs typeface="Times New Roman"/>
                <a:sym typeface="Times New Roman"/>
              </a:rPr>
              <a:t>        </a:t>
            </a:r>
            <a:r>
              <a:rPr b="1" i="1" lang="en" sz="1000">
                <a:solidFill>
                  <a:srgbClr val="3B3838"/>
                </a:solidFill>
                <a:latin typeface="Calibri"/>
                <a:ea typeface="Calibri"/>
                <a:cs typeface="Calibri"/>
                <a:sym typeface="Calibri"/>
              </a:rPr>
              <a:t>Procore Certification:</a:t>
            </a:r>
            <a:endParaRPr b="1" i="1" sz="1000">
              <a:solidFill>
                <a:srgbClr val="3B3838"/>
              </a:solidFill>
              <a:latin typeface="Calibri"/>
              <a:ea typeface="Calibri"/>
              <a:cs typeface="Calibri"/>
              <a:sym typeface="Calibri"/>
            </a:endParaRPr>
          </a:p>
          <a:p>
            <a:pPr indent="0" lvl="0" marL="914400" rtl="0" algn="l">
              <a:lnSpc>
                <a:spcPct val="115000"/>
              </a:lnSpc>
              <a:spcBef>
                <a:spcPts val="1200"/>
              </a:spcBef>
              <a:spcAft>
                <a:spcPts val="0"/>
              </a:spcAft>
              <a:buClr>
                <a:schemeClr val="dk1"/>
              </a:buClr>
              <a:buSzPts val="1100"/>
              <a:buFont typeface="Arial"/>
              <a:buNone/>
            </a:pPr>
            <a:r>
              <a:rPr i="1" lang="en" sz="1000">
                <a:solidFill>
                  <a:srgbClr val="3B3838"/>
                </a:solidFill>
                <a:latin typeface="Courier New"/>
                <a:ea typeface="Courier New"/>
                <a:cs typeface="Courier New"/>
                <a:sym typeface="Courier New"/>
              </a:rPr>
              <a:t>o</a:t>
            </a:r>
            <a:r>
              <a:rPr i="1" lang="en" sz="700">
                <a:solidFill>
                  <a:srgbClr val="3B3838"/>
                </a:solidFill>
                <a:latin typeface="Times New Roman"/>
                <a:ea typeface="Times New Roman"/>
                <a:cs typeface="Times New Roman"/>
                <a:sym typeface="Times New Roman"/>
              </a:rPr>
              <a:t>   </a:t>
            </a:r>
            <a:r>
              <a:rPr b="1" i="1" lang="en" sz="1000">
                <a:solidFill>
                  <a:srgbClr val="3B3838"/>
                </a:solidFill>
                <a:latin typeface="Calibri"/>
                <a:ea typeface="Calibri"/>
                <a:cs typeface="Calibri"/>
                <a:sym typeface="Calibri"/>
              </a:rPr>
              <a:t> </a:t>
            </a:r>
            <a:r>
              <a:rPr i="1" lang="en" sz="1000">
                <a:solidFill>
                  <a:srgbClr val="3B3838"/>
                </a:solidFill>
                <a:latin typeface="Calibri"/>
                <a:ea typeface="Calibri"/>
                <a:cs typeface="Calibri"/>
                <a:sym typeface="Calibri"/>
              </a:rPr>
              <a:t>This role-specific online learning platform should be the very first thing each user visits when they’re first introduced to Procore.  You may direct new internal and external project team members to this resource to gain a foundational understanding of Procore so they can begin using the system successfully.</a:t>
            </a:r>
            <a:endParaRPr i="1" sz="1000">
              <a:solidFill>
                <a:srgbClr val="3B3838"/>
              </a:solidFill>
              <a:latin typeface="Calibri"/>
              <a:ea typeface="Calibri"/>
              <a:cs typeface="Calibri"/>
              <a:sym typeface="Calibri"/>
            </a:endParaRPr>
          </a:p>
          <a:p>
            <a:pPr indent="0" lvl="0" marL="914400" rtl="0" algn="l">
              <a:lnSpc>
                <a:spcPct val="115000"/>
              </a:lnSpc>
              <a:spcBef>
                <a:spcPts val="1200"/>
              </a:spcBef>
              <a:spcAft>
                <a:spcPts val="0"/>
              </a:spcAft>
              <a:buClr>
                <a:schemeClr val="dk1"/>
              </a:buClr>
              <a:buSzPts val="1100"/>
              <a:buFont typeface="Arial"/>
              <a:buNone/>
            </a:pPr>
            <a:r>
              <a:rPr i="1" lang="en" sz="1000">
                <a:solidFill>
                  <a:srgbClr val="3B3838"/>
                </a:solidFill>
                <a:latin typeface="Calibri"/>
                <a:ea typeface="Calibri"/>
                <a:cs typeface="Calibri"/>
                <a:sym typeface="Calibri"/>
              </a:rPr>
              <a:t> </a:t>
            </a:r>
            <a:endParaRPr i="1" sz="1000">
              <a:solidFill>
                <a:srgbClr val="3B3838"/>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sz="1000">
                <a:solidFill>
                  <a:srgbClr val="3B3838"/>
                </a:solidFill>
              </a:rPr>
              <a:t>·</a:t>
            </a:r>
            <a:r>
              <a:rPr i="1" lang="en" sz="700">
                <a:solidFill>
                  <a:srgbClr val="3B3838"/>
                </a:solidFill>
                <a:latin typeface="Times New Roman"/>
                <a:ea typeface="Times New Roman"/>
                <a:cs typeface="Times New Roman"/>
                <a:sym typeface="Times New Roman"/>
              </a:rPr>
              <a:t>        </a:t>
            </a:r>
            <a:r>
              <a:rPr b="1" i="1" lang="en" sz="1000">
                <a:solidFill>
                  <a:srgbClr val="3B3838"/>
                </a:solidFill>
                <a:latin typeface="Calibri"/>
                <a:ea typeface="Calibri"/>
                <a:cs typeface="Calibri"/>
                <a:sym typeface="Calibri"/>
              </a:rPr>
              <a:t>Post an Idea: </a:t>
            </a:r>
            <a:endParaRPr b="1" i="1" sz="1000">
              <a:solidFill>
                <a:srgbClr val="3B3838"/>
              </a:solidFill>
              <a:latin typeface="Calibri"/>
              <a:ea typeface="Calibri"/>
              <a:cs typeface="Calibri"/>
              <a:sym typeface="Calibri"/>
            </a:endParaRPr>
          </a:p>
          <a:p>
            <a:pPr indent="0" lvl="0" marL="914400" rtl="0" algn="l">
              <a:lnSpc>
                <a:spcPct val="115000"/>
              </a:lnSpc>
              <a:spcBef>
                <a:spcPts val="1200"/>
              </a:spcBef>
              <a:spcAft>
                <a:spcPts val="0"/>
              </a:spcAft>
              <a:buClr>
                <a:schemeClr val="dk1"/>
              </a:buClr>
              <a:buSzPts val="1100"/>
              <a:buFont typeface="Arial"/>
              <a:buNone/>
            </a:pPr>
            <a:r>
              <a:rPr i="1" lang="en" sz="1000">
                <a:solidFill>
                  <a:srgbClr val="3B3838"/>
                </a:solidFill>
                <a:latin typeface="Courier New"/>
                <a:ea typeface="Courier New"/>
                <a:cs typeface="Courier New"/>
                <a:sym typeface="Courier New"/>
              </a:rPr>
              <a:t>o</a:t>
            </a:r>
            <a:r>
              <a:rPr i="1" lang="en" sz="700">
                <a:solidFill>
                  <a:srgbClr val="3B3838"/>
                </a:solidFill>
                <a:latin typeface="Times New Roman"/>
                <a:ea typeface="Times New Roman"/>
                <a:cs typeface="Times New Roman"/>
                <a:sym typeface="Times New Roman"/>
              </a:rPr>
              <a:t>   </a:t>
            </a:r>
            <a:r>
              <a:rPr i="1" lang="en" sz="1000">
                <a:solidFill>
                  <a:srgbClr val="3B3838"/>
                </a:solidFill>
                <a:latin typeface="Calibri"/>
                <a:ea typeface="Calibri"/>
                <a:cs typeface="Calibri"/>
                <a:sym typeface="Calibri"/>
              </a:rPr>
              <a:t>As you become better acquainted with the system, you can take the opportunity to provide feedback to the Procore team.  You can post ideas for new features that you believe would help improve the Procore platform.  This ultimately helps the Procore team decide on which features to build next.</a:t>
            </a:r>
            <a:endParaRPr i="1" sz="1000">
              <a:solidFill>
                <a:srgbClr val="3B3838"/>
              </a:solidFill>
              <a:latin typeface="Calibri"/>
              <a:ea typeface="Calibri"/>
              <a:cs typeface="Calibri"/>
              <a:sym typeface="Calibri"/>
            </a:endParaRPr>
          </a:p>
          <a:p>
            <a:pPr indent="0" lvl="0" marL="0" rtl="0" algn="l">
              <a:spcBef>
                <a:spcPts val="1200"/>
              </a:spcBef>
              <a:spcAft>
                <a:spcPts val="0"/>
              </a:spcAft>
              <a:buNone/>
            </a:pPr>
            <a:r>
              <a:t/>
            </a:r>
            <a:endParaRPr i="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794cc2accd_0_16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794cc2accd_0_16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change the illlustration:</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arenR"/>
            </a:pPr>
            <a:r>
              <a:rPr lang="en"/>
              <a:t>Click on the image</a:t>
            </a:r>
            <a:endParaRPr/>
          </a:p>
          <a:p>
            <a:pPr indent="-298450" lvl="0" marL="457200" rtl="0" algn="l">
              <a:spcBef>
                <a:spcPts val="0"/>
              </a:spcBef>
              <a:spcAft>
                <a:spcPts val="0"/>
              </a:spcAft>
              <a:buSzPts val="1100"/>
              <a:buAutoNum type="arabicParenR"/>
            </a:pPr>
            <a:r>
              <a:rPr lang="en"/>
              <a:t>Go to Replace Image in the Menu Bar</a:t>
            </a:r>
            <a:endParaRPr/>
          </a:p>
          <a:p>
            <a:pPr indent="-298450" lvl="0" marL="457200" rtl="0" algn="l">
              <a:spcBef>
                <a:spcPts val="0"/>
              </a:spcBef>
              <a:spcAft>
                <a:spcPts val="0"/>
              </a:spcAft>
              <a:buSzPts val="1100"/>
              <a:buAutoNum type="arabicParenR"/>
            </a:pPr>
            <a:r>
              <a:rPr lang="en"/>
              <a:t>Click on Drive and search “Interior Page Illustrations” in the sidebar to find the folder of Procore illustrations</a:t>
            </a:r>
            <a:endParaRPr/>
          </a:p>
          <a:p>
            <a:pPr indent="-298450" lvl="0" marL="457200" rtl="0" algn="l">
              <a:spcBef>
                <a:spcPts val="0"/>
              </a:spcBef>
              <a:spcAft>
                <a:spcPts val="0"/>
              </a:spcAft>
              <a:buSzPts val="1100"/>
              <a:buAutoNum type="arabicParenR"/>
            </a:pPr>
            <a:r>
              <a:rPr lang="en"/>
              <a:t>Double click on the folder to open, and double click on the your preferred illustration</a:t>
            </a:r>
            <a:endParaRPr/>
          </a:p>
          <a:p>
            <a:pPr indent="-298450" lvl="0" marL="457200" rtl="0" algn="l">
              <a:spcBef>
                <a:spcPts val="0"/>
              </a:spcBef>
              <a:spcAft>
                <a:spcPts val="0"/>
              </a:spcAft>
              <a:buSzPts val="1100"/>
              <a:buAutoNum type="arabicParenR"/>
            </a:pPr>
            <a:r>
              <a:rPr lang="en"/>
              <a:t>If you need to move the illustration within the circle, double click on the image and use the mouse or arrow keys to move.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794cc2accd_0_18281: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g794cc2accd_0_18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2" name="Google Shape;1092;g794cc2accd_0_182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9d1d4698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9d1d4698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794cc2accd_0_13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794cc2accd_0_13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9d1d4698c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9d1d4698c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794cc2accd_0_5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794cc2accd_0_5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This whole slide is meant to be customized by your company in order to fit your unique Business Problem and Business Opportunity</a:t>
            </a:r>
            <a:endParaRPr i="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9d1d4698c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9d1d4698c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9d1d4698c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9d1d4698c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i="1" lang="en">
                <a:solidFill>
                  <a:schemeClr val="dk1"/>
                </a:solidFill>
                <a:latin typeface="Calibri"/>
                <a:ea typeface="Calibri"/>
                <a:cs typeface="Calibri"/>
                <a:sym typeface="Calibri"/>
              </a:rPr>
              <a:t>In order to ensure that Procore is rolled out successfully, it’s important that your organization’s Implementation Team is identified early on in the process and is comprised of executives, managers and individual contributors from each office/region or market sector within your company.</a:t>
            </a:r>
            <a:endParaRPr i="1">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latin typeface="Calibri"/>
                <a:ea typeface="Calibri"/>
                <a:cs typeface="Calibri"/>
                <a:sym typeface="Calibri"/>
              </a:rPr>
              <a:t> </a:t>
            </a:r>
            <a:endParaRPr i="1">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latin typeface="Calibri"/>
                <a:ea typeface="Calibri"/>
                <a:cs typeface="Calibri"/>
                <a:sym typeface="Calibri"/>
              </a:rPr>
              <a:t>Please work with your Procore Implementation Manager to ensure that the right people are selected. Each organization’s Implementation Team will look different, but we highly recommend that the roles listed below are identified and filled.</a:t>
            </a:r>
            <a:endParaRPr i="1">
              <a:solidFill>
                <a:schemeClr val="dk1"/>
              </a:solidFill>
              <a:latin typeface="Calibri"/>
              <a:ea typeface="Calibri"/>
              <a:cs typeface="Calibri"/>
              <a:sym typeface="Calibri"/>
            </a:endParaRPr>
          </a:p>
          <a:p>
            <a:pPr indent="0" lvl="0" marL="457200" rtl="0" algn="l">
              <a:lnSpc>
                <a:spcPct val="115000"/>
              </a:lnSpc>
              <a:spcBef>
                <a:spcPts val="1200"/>
              </a:spcBef>
              <a:spcAft>
                <a:spcPts val="0"/>
              </a:spcAft>
              <a:buClr>
                <a:schemeClr val="dk1"/>
              </a:buClr>
              <a:buSzPts val="1100"/>
              <a:buFont typeface="Arial"/>
              <a:buNone/>
            </a:pPr>
            <a:r>
              <a:t/>
            </a:r>
            <a:endParaRPr i="1">
              <a:solidFill>
                <a:schemeClr val="dk1"/>
              </a:solidFill>
            </a:endParaRPr>
          </a:p>
          <a:p>
            <a:pPr indent="0" lvl="0" marL="457200" rtl="0" algn="l">
              <a:lnSpc>
                <a:spcPct val="115000"/>
              </a:lnSpc>
              <a:spcBef>
                <a:spcPts val="1200"/>
              </a:spcBef>
              <a:spcAft>
                <a:spcPts val="0"/>
              </a:spcAft>
              <a:buClr>
                <a:schemeClr val="dk1"/>
              </a:buClr>
              <a:buSzPts val="1100"/>
              <a:buFont typeface="Arial"/>
              <a:buNone/>
            </a:pPr>
            <a:r>
              <a:rPr i="1" lang="en">
                <a:solidFill>
                  <a:srgbClr val="282828"/>
                </a:solidFill>
              </a:rPr>
              <a:t>·</a:t>
            </a:r>
            <a:r>
              <a:rPr i="1" lang="en" sz="700">
                <a:solidFill>
                  <a:srgbClr val="282828"/>
                </a:solidFill>
                <a:latin typeface="Times New Roman"/>
                <a:ea typeface="Times New Roman"/>
                <a:cs typeface="Times New Roman"/>
                <a:sym typeface="Times New Roman"/>
              </a:rPr>
              <a:t>        </a:t>
            </a:r>
            <a:r>
              <a:rPr i="1" lang="en">
                <a:solidFill>
                  <a:srgbClr val="282828"/>
                </a:solidFill>
                <a:latin typeface="Calibri"/>
                <a:ea typeface="Calibri"/>
                <a:cs typeface="Calibri"/>
                <a:sym typeface="Calibri"/>
              </a:rPr>
              <a:t>If you do not already have Implementation Project Manager(s) on your staff, we recommend choosing project engineers, project managers, and office administrators to fill this role.</a:t>
            </a:r>
            <a:endParaRPr i="1">
              <a:solidFill>
                <a:srgbClr val="282828"/>
              </a:solidFill>
              <a:latin typeface="Calibri"/>
              <a:ea typeface="Calibri"/>
              <a:cs typeface="Calibri"/>
              <a:sym typeface="Calibri"/>
            </a:endParaRPr>
          </a:p>
          <a:p>
            <a:pPr indent="0" lvl="0" marL="457200" rtl="0" algn="l">
              <a:lnSpc>
                <a:spcPct val="115000"/>
              </a:lnSpc>
              <a:spcBef>
                <a:spcPts val="1200"/>
              </a:spcBef>
              <a:spcAft>
                <a:spcPts val="0"/>
              </a:spcAft>
              <a:buClr>
                <a:schemeClr val="dk1"/>
              </a:buClr>
              <a:buSzPts val="1100"/>
              <a:buFont typeface="Arial"/>
              <a:buNone/>
            </a:pPr>
            <a:r>
              <a:rPr i="1" lang="en">
                <a:solidFill>
                  <a:srgbClr val="282828"/>
                </a:solidFill>
              </a:rPr>
              <a:t>·</a:t>
            </a:r>
            <a:r>
              <a:rPr i="1" lang="en" sz="700">
                <a:solidFill>
                  <a:srgbClr val="282828"/>
                </a:solidFill>
                <a:latin typeface="Times New Roman"/>
                <a:ea typeface="Times New Roman"/>
                <a:cs typeface="Times New Roman"/>
                <a:sym typeface="Times New Roman"/>
              </a:rPr>
              <a:t>        </a:t>
            </a:r>
            <a:r>
              <a:rPr i="1" lang="en">
                <a:solidFill>
                  <a:srgbClr val="282828"/>
                </a:solidFill>
                <a:latin typeface="Calibri"/>
                <a:ea typeface="Calibri"/>
                <a:cs typeface="Calibri"/>
                <a:sym typeface="Calibri"/>
              </a:rPr>
              <a:t>Ideally these individuals will be involved in the first project(s) your firm intends to run through Procore and are excited about adopting a new technology to run projects.</a:t>
            </a:r>
            <a:endParaRPr i="1">
              <a:solidFill>
                <a:srgbClr val="282828"/>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t/>
            </a:r>
            <a:endParaRPr i="1">
              <a:solidFill>
                <a:srgbClr val="282828"/>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
                <a:solidFill>
                  <a:srgbClr val="282828"/>
                </a:solidFill>
                <a:latin typeface="Calibri"/>
                <a:ea typeface="Calibri"/>
                <a:cs typeface="Calibri"/>
                <a:sym typeface="Calibri"/>
              </a:rPr>
              <a:t>Feel free to change this name to better fit your organization.</a:t>
            </a:r>
            <a:endParaRPr i="1">
              <a:solidFill>
                <a:srgbClr val="282828"/>
              </a:solidFill>
              <a:latin typeface="Calibri"/>
              <a:ea typeface="Calibri"/>
              <a:cs typeface="Calibri"/>
              <a:sym typeface="Calibri"/>
            </a:endParaRPr>
          </a:p>
          <a:p>
            <a:pPr indent="0" lvl="0" marL="457200" rtl="0" algn="l">
              <a:lnSpc>
                <a:spcPct val="115000"/>
              </a:lnSpc>
              <a:spcBef>
                <a:spcPts val="1200"/>
              </a:spcBef>
              <a:spcAft>
                <a:spcPts val="0"/>
              </a:spcAft>
              <a:buClr>
                <a:schemeClr val="dk1"/>
              </a:buClr>
              <a:buSzPts val="1100"/>
              <a:buFont typeface="Arial"/>
              <a:buNone/>
            </a:pPr>
            <a:r>
              <a:rPr i="1" lang="en">
                <a:solidFill>
                  <a:srgbClr val="282828"/>
                </a:solidFill>
              </a:rPr>
              <a:t>·</a:t>
            </a:r>
            <a:r>
              <a:rPr i="1" lang="en" sz="700">
                <a:solidFill>
                  <a:srgbClr val="282828"/>
                </a:solidFill>
                <a:latin typeface="Times New Roman"/>
                <a:ea typeface="Times New Roman"/>
                <a:cs typeface="Times New Roman"/>
                <a:sym typeface="Times New Roman"/>
              </a:rPr>
              <a:t>        </a:t>
            </a:r>
            <a:r>
              <a:rPr i="1" lang="en">
                <a:solidFill>
                  <a:srgbClr val="282828"/>
                </a:solidFill>
                <a:latin typeface="Calibri"/>
                <a:ea typeface="Calibri"/>
                <a:cs typeface="Calibri"/>
                <a:sym typeface="Calibri"/>
              </a:rPr>
              <a:t>Identifying who should fill this role is best determined by reviewing your org chart with your Procore Implementation Manager. In general, the role is occupied by Project Managers (emphasis on financial tools), PEs/APMs (emphasis on collaboration and field tools), and occasionally Superintendents (emphasis on field tools).</a:t>
            </a:r>
            <a:endParaRPr i="1">
              <a:solidFill>
                <a:srgbClr val="282828"/>
              </a:solidFill>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i="1" lang="en" sz="1000">
                <a:solidFill>
                  <a:srgbClr val="282828"/>
                </a:solidFill>
                <a:latin typeface="Calibri"/>
                <a:ea typeface="Calibri"/>
                <a:cs typeface="Calibri"/>
                <a:sym typeface="Calibri"/>
              </a:rPr>
              <a:t> When selecting individuals to fill these positions, it’s best to choose people who have projects coming online the soonest in their office/market sector AND are tech savvy and excited about adopting a new technology to manage their projects.</a:t>
            </a:r>
            <a:endParaRPr i="1">
              <a:solidFill>
                <a:srgbClr val="282828"/>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794cc2accd_0_30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g794cc2accd_0_3051:notes"/>
          <p:cNvSpPr/>
          <p:nvPr>
            <p:ph idx="2" type="sldImg"/>
          </p:nvPr>
        </p:nvSpPr>
        <p:spPr>
          <a:xfrm>
            <a:off x="686157"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jpg"/><Relationship Id="rId3" Type="http://schemas.openxmlformats.org/officeDocument/2006/relationships/image" Target="../media/image7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5.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2.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4.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3.jpg"/><Relationship Id="rId3"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0.jpg"/><Relationship Id="rId3"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6.jpg"/><Relationship Id="rId3"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6.png"/><Relationship Id="rId3" Type="http://schemas.openxmlformats.org/officeDocument/2006/relationships/image" Target="../media/image4.png"/><Relationship Id="rId4" Type="http://schemas.openxmlformats.org/officeDocument/2006/relationships/image" Target="../media/image7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5.png"/><Relationship Id="rId3"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8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jpg"/><Relationship Id="rId3" Type="http://schemas.openxmlformats.org/officeDocument/2006/relationships/image" Target="../media/image76.jp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jp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png"/><Relationship Id="rId3" Type="http://schemas.openxmlformats.org/officeDocument/2006/relationships/image" Target="../media/image83.png"/><Relationship Id="rId4" Type="http://schemas.openxmlformats.org/officeDocument/2006/relationships/image" Target="../media/image88.png"/><Relationship Id="rId11" Type="http://schemas.openxmlformats.org/officeDocument/2006/relationships/image" Target="../media/image96.png"/><Relationship Id="rId10" Type="http://schemas.openxmlformats.org/officeDocument/2006/relationships/image" Target="../media/image94.png"/><Relationship Id="rId9" Type="http://schemas.openxmlformats.org/officeDocument/2006/relationships/image" Target="../media/image89.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2.png"/><Relationship Id="rId8" Type="http://schemas.openxmlformats.org/officeDocument/2006/relationships/image" Target="../media/image9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6.jp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3.jp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0.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23.jp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7.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29.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8.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8.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13.png"/><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26.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0.pn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45.pn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39.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43.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44.png"/><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38.png"/><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41.pn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 Id="rId3" Type="http://schemas.openxmlformats.org/officeDocument/2006/relationships/image" Target="../media/image42.png"/><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jpg"/><Relationship Id="rId3" Type="http://schemas.openxmlformats.org/officeDocument/2006/relationships/image" Target="../media/image47.png"/><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9.jpg"/><Relationship Id="rId3" Type="http://schemas.openxmlformats.org/officeDocument/2006/relationships/image" Target="../media/image8.png"/><Relationship Id="rId4" Type="http://schemas.openxmlformats.org/officeDocument/2006/relationships/image" Target="../media/image5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4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 Id="rId3"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 Id="rId3"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 Id="rId3"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 Id="rId3"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 Id="rId3"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png"/><Relationship Id="rId3"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png"/><Relationship Id="rId3"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6.png"/><Relationship Id="rId3"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 Id="rId3"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1.png"/><Relationship Id="rId3"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tion: Left">
  <p:cSld name="Illustration: Left">
    <p:spTree>
      <p:nvGrpSpPr>
        <p:cNvPr id="679" name="Shape 679"/>
        <p:cNvGrpSpPr/>
        <p:nvPr/>
      </p:nvGrpSpPr>
      <p:grpSpPr>
        <a:xfrm>
          <a:off x="0" y="0"/>
          <a:ext cx="0" cy="0"/>
          <a:chOff x="0" y="0"/>
          <a:chExt cx="0" cy="0"/>
        </a:xfrm>
      </p:grpSpPr>
      <p:sp>
        <p:nvSpPr>
          <p:cNvPr id="680" name="Google Shape;680;p102"/>
          <p:cNvSpPr txBox="1"/>
          <p:nvPr>
            <p:ph idx="1" type="body"/>
          </p:nvPr>
        </p:nvSpPr>
        <p:spPr>
          <a:xfrm>
            <a:off x="5053627" y="2887861"/>
            <a:ext cx="3413700" cy="894600"/>
          </a:xfrm>
          <a:prstGeom prst="rect">
            <a:avLst/>
          </a:prstGeom>
          <a:noFill/>
          <a:ln>
            <a:noFill/>
          </a:ln>
        </p:spPr>
        <p:txBody>
          <a:bodyPr anchorCtr="0" anchor="t" bIns="17125" lIns="0" spcFirstLastPara="1" rIns="34275" wrap="square" tIns="17125">
            <a:noAutofit/>
          </a:bodyPr>
          <a:lstStyle>
            <a:lvl1pPr indent="-298450" lvl="0" marL="457200" rtl="0">
              <a:lnSpc>
                <a:spcPct val="150000"/>
              </a:lnSpc>
              <a:spcBef>
                <a:spcPts val="700"/>
              </a:spcBef>
              <a:spcAft>
                <a:spcPts val="0"/>
              </a:spcAft>
              <a:buSzPts val="1100"/>
              <a:buChar char="＋"/>
              <a:defRPr/>
            </a:lvl1pPr>
            <a:lvl2pPr indent="-292100" lvl="1" marL="914400" rtl="0">
              <a:lnSpc>
                <a:spcPct val="150000"/>
              </a:lnSpc>
              <a:spcBef>
                <a:spcPts val="400"/>
              </a:spcBef>
              <a:spcAft>
                <a:spcPts val="0"/>
              </a:spcAft>
              <a:buSzPts val="1000"/>
              <a:buChar char="＋"/>
              <a:defRPr/>
            </a:lvl2pPr>
            <a:lvl3pPr indent="-292100" lvl="2" marL="1371600" rtl="0">
              <a:lnSpc>
                <a:spcPct val="150000"/>
              </a:lnSpc>
              <a:spcBef>
                <a:spcPts val="400"/>
              </a:spcBef>
              <a:spcAft>
                <a:spcPts val="0"/>
              </a:spcAft>
              <a:buSzPts val="1000"/>
              <a:buChar char="＞"/>
              <a:defRPr/>
            </a:lvl3pPr>
            <a:lvl4pPr indent="-292100" lvl="3" marL="1828800" rtl="0">
              <a:lnSpc>
                <a:spcPct val="150000"/>
              </a:lnSpc>
              <a:spcBef>
                <a:spcPts val="400"/>
              </a:spcBef>
              <a:spcAft>
                <a:spcPts val="0"/>
              </a:spcAft>
              <a:buSzPts val="1000"/>
              <a:buChar char="⚬"/>
              <a:defRPr/>
            </a:lvl4pPr>
            <a:lvl5pPr indent="-292100" lvl="4" marL="2286000" rtl="0">
              <a:lnSpc>
                <a:spcPct val="150000"/>
              </a:lnSpc>
              <a:spcBef>
                <a:spcPts val="400"/>
              </a:spcBef>
              <a:spcAft>
                <a:spcPts val="0"/>
              </a:spcAft>
              <a:buSzPts val="1000"/>
              <a:buChar char="＋"/>
              <a:defRPr/>
            </a:lvl5pPr>
            <a:lvl6pPr indent="-273050" lvl="5" marL="2743200" rtl="0">
              <a:lnSpc>
                <a:spcPct val="90000"/>
              </a:lnSpc>
              <a:spcBef>
                <a:spcPts val="400"/>
              </a:spcBef>
              <a:spcAft>
                <a:spcPts val="0"/>
              </a:spcAft>
              <a:buClr>
                <a:schemeClr val="lt1"/>
              </a:buClr>
              <a:buSzPts val="700"/>
              <a:buChar char="■"/>
              <a:defRPr>
                <a:solidFill>
                  <a:schemeClr val="lt1"/>
                </a:solidFill>
              </a:defRPr>
            </a:lvl6pPr>
            <a:lvl7pPr indent="-273050" lvl="6" marL="3200400" rtl="0">
              <a:lnSpc>
                <a:spcPct val="90000"/>
              </a:lnSpc>
              <a:spcBef>
                <a:spcPts val="400"/>
              </a:spcBef>
              <a:spcAft>
                <a:spcPts val="0"/>
              </a:spcAft>
              <a:buClr>
                <a:schemeClr val="lt1"/>
              </a:buClr>
              <a:buSzPts val="700"/>
              <a:buChar char="●"/>
              <a:defRPr>
                <a:solidFill>
                  <a:schemeClr val="lt1"/>
                </a:solidFill>
              </a:defRPr>
            </a:lvl7pPr>
            <a:lvl8pPr indent="-273050" lvl="7" marL="3657600" rtl="0">
              <a:lnSpc>
                <a:spcPct val="90000"/>
              </a:lnSpc>
              <a:spcBef>
                <a:spcPts val="400"/>
              </a:spcBef>
              <a:spcAft>
                <a:spcPts val="0"/>
              </a:spcAft>
              <a:buClr>
                <a:schemeClr val="lt1"/>
              </a:buClr>
              <a:buSzPts val="700"/>
              <a:buChar char="○"/>
              <a:defRPr>
                <a:solidFill>
                  <a:schemeClr val="lt1"/>
                </a:solidFill>
              </a:defRPr>
            </a:lvl8pPr>
            <a:lvl9pPr indent="-273050" lvl="8" marL="4114800" rtl="0">
              <a:lnSpc>
                <a:spcPct val="90000"/>
              </a:lnSpc>
              <a:spcBef>
                <a:spcPts val="400"/>
              </a:spcBef>
              <a:spcAft>
                <a:spcPts val="0"/>
              </a:spcAft>
              <a:buClr>
                <a:schemeClr val="lt1"/>
              </a:buClr>
              <a:buSzPts val="700"/>
              <a:buChar char="■"/>
              <a:defRPr>
                <a:solidFill>
                  <a:schemeClr val="lt1"/>
                </a:solidFill>
              </a:defRPr>
            </a:lvl9pPr>
          </a:lstStyle>
          <a:p/>
        </p:txBody>
      </p:sp>
      <p:sp>
        <p:nvSpPr>
          <p:cNvPr id="681" name="Google Shape;681;p102"/>
          <p:cNvSpPr txBox="1"/>
          <p:nvPr>
            <p:ph type="title"/>
          </p:nvPr>
        </p:nvSpPr>
        <p:spPr>
          <a:xfrm>
            <a:off x="5053627" y="1263316"/>
            <a:ext cx="3413400" cy="1479900"/>
          </a:xfrm>
          <a:prstGeom prst="rect">
            <a:avLst/>
          </a:prstGeom>
          <a:noFill/>
          <a:ln>
            <a:noFill/>
          </a:ln>
        </p:spPr>
        <p:txBody>
          <a:bodyPr anchorCtr="0" anchor="b" bIns="17125" lIns="0" spcFirstLastPara="1" rIns="34275" wrap="square" tIns="17125">
            <a:noAutofit/>
          </a:bodyPr>
          <a:lstStyle>
            <a:lvl1pPr lvl="0" rtl="0">
              <a:lnSpc>
                <a:spcPct val="100000"/>
              </a:lnSpc>
              <a:spcBef>
                <a:spcPts val="0"/>
              </a:spcBef>
              <a:spcAft>
                <a:spcPts val="0"/>
              </a:spcAft>
              <a:buClr>
                <a:schemeClr val="dk1"/>
              </a:buClr>
              <a:buSzPts val="2200"/>
              <a:buFont typeface="Arial"/>
              <a:buNone/>
              <a:defRPr sz="22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682" name="Google Shape;682;p10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tion: Title + Large Illustration" showMasterSp="0">
  <p:cSld name="Illustration: Title + Large Illustration">
    <p:spTree>
      <p:nvGrpSpPr>
        <p:cNvPr id="683" name="Shape 683"/>
        <p:cNvGrpSpPr/>
        <p:nvPr/>
      </p:nvGrpSpPr>
      <p:grpSpPr>
        <a:xfrm>
          <a:off x="0" y="0"/>
          <a:ext cx="0" cy="0"/>
          <a:chOff x="0" y="0"/>
          <a:chExt cx="0" cy="0"/>
        </a:xfrm>
      </p:grpSpPr>
      <p:sp>
        <p:nvSpPr>
          <p:cNvPr id="684" name="Google Shape;684;p103"/>
          <p:cNvSpPr txBox="1"/>
          <p:nvPr>
            <p:ph idx="1" type="subTitle"/>
          </p:nvPr>
        </p:nvSpPr>
        <p:spPr>
          <a:xfrm>
            <a:off x="635845" y="833663"/>
            <a:ext cx="7886700" cy="416100"/>
          </a:xfrm>
          <a:prstGeom prst="rect">
            <a:avLst/>
          </a:prstGeom>
        </p:spPr>
        <p:txBody>
          <a:bodyPr anchorCtr="0" anchor="t" bIns="17125" lIns="102850" spcFirstLastPara="1" rIns="34275" wrap="square" tIns="17125">
            <a:noAutofit/>
          </a:bodyPr>
          <a:lstStyle>
            <a:lvl1pPr lvl="0" rtl="0" algn="ctr">
              <a:spcBef>
                <a:spcPts val="700"/>
              </a:spcBef>
              <a:spcAft>
                <a:spcPts val="0"/>
              </a:spcAft>
              <a:buNone/>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685" name="Google Shape;685;p103"/>
          <p:cNvSpPr txBox="1"/>
          <p:nvPr>
            <p:ph type="title"/>
          </p:nvPr>
        </p:nvSpPr>
        <p:spPr>
          <a:xfrm>
            <a:off x="628650" y="360380"/>
            <a:ext cx="7886700" cy="4161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graphy: Right">
  <p:cSld name="Photography: Right">
    <p:spTree>
      <p:nvGrpSpPr>
        <p:cNvPr id="686" name="Shape 686"/>
        <p:cNvGrpSpPr/>
        <p:nvPr/>
      </p:nvGrpSpPr>
      <p:grpSpPr>
        <a:xfrm>
          <a:off x="0" y="0"/>
          <a:ext cx="0" cy="0"/>
          <a:chOff x="0" y="0"/>
          <a:chExt cx="0" cy="0"/>
        </a:xfrm>
      </p:grpSpPr>
      <p:sp>
        <p:nvSpPr>
          <p:cNvPr id="687" name="Google Shape;687;p104"/>
          <p:cNvSpPr txBox="1"/>
          <p:nvPr>
            <p:ph type="title"/>
          </p:nvPr>
        </p:nvSpPr>
        <p:spPr>
          <a:xfrm>
            <a:off x="628650" y="1263316"/>
            <a:ext cx="3413400" cy="1479900"/>
          </a:xfrm>
          <a:prstGeom prst="rect">
            <a:avLst/>
          </a:prstGeom>
          <a:noFill/>
          <a:ln>
            <a:noFill/>
          </a:ln>
        </p:spPr>
        <p:txBody>
          <a:bodyPr anchorCtr="0" anchor="b" bIns="17125" lIns="34275"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688" name="Google Shape;688;p104"/>
          <p:cNvSpPr txBox="1"/>
          <p:nvPr>
            <p:ph idx="1" type="body"/>
          </p:nvPr>
        </p:nvSpPr>
        <p:spPr>
          <a:xfrm>
            <a:off x="628650" y="2887579"/>
            <a:ext cx="3413400" cy="7503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60350" lvl="3" marL="1828800" rtl="0" algn="l">
              <a:lnSpc>
                <a:spcPct val="150000"/>
              </a:lnSpc>
              <a:spcBef>
                <a:spcPts val="400"/>
              </a:spcBef>
              <a:spcAft>
                <a:spcPts val="0"/>
              </a:spcAft>
              <a:buClr>
                <a:schemeClr val="lt1"/>
              </a:buClr>
              <a:buSzPts val="500"/>
              <a:buChar char="●"/>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89" name="Google Shape;689;p104"/>
          <p:cNvSpPr txBox="1"/>
          <p:nvPr>
            <p:ph idx="12" type="sldNum"/>
          </p:nvPr>
        </p:nvSpPr>
        <p:spPr>
          <a:xfrm>
            <a:off x="8556784" y="4749851"/>
            <a:ext cx="548700" cy="393600"/>
          </a:xfrm>
          <a:prstGeom prst="rect">
            <a:avLst/>
          </a:prstGeom>
        </p:spPr>
        <p:txBody>
          <a:bodyPr anchorCtr="0" anchor="t" bIns="17125" lIns="34275" spcFirstLastPara="1" rIns="34275" wrap="square" tIns="17125">
            <a:noAutofit/>
          </a:bodyPr>
          <a:lstStyle>
            <a:lvl1pPr lvl="0" rtl="0">
              <a:buNone/>
              <a:defRPr sz="1200">
                <a:solidFill>
                  <a:schemeClr val="dk2"/>
                </a:solidFill>
              </a:defRPr>
            </a:lvl1pPr>
            <a:lvl2pPr lvl="1" rtl="0">
              <a:buNone/>
              <a:defRPr sz="1200">
                <a:solidFill>
                  <a:schemeClr val="dk2"/>
                </a:solidFill>
              </a:defRPr>
            </a:lvl2pPr>
            <a:lvl3pPr lvl="2" rtl="0">
              <a:buNone/>
              <a:defRPr sz="1200">
                <a:solidFill>
                  <a:schemeClr val="dk2"/>
                </a:solidFill>
              </a:defRPr>
            </a:lvl3pPr>
            <a:lvl4pPr lvl="3" rtl="0">
              <a:buNone/>
              <a:defRPr sz="1200">
                <a:solidFill>
                  <a:schemeClr val="dk2"/>
                </a:solidFill>
              </a:defRPr>
            </a:lvl4pPr>
            <a:lvl5pPr lvl="4" rtl="0">
              <a:buNone/>
              <a:defRPr sz="1200">
                <a:solidFill>
                  <a:schemeClr val="dk2"/>
                </a:solidFill>
              </a:defRPr>
            </a:lvl5pPr>
            <a:lvl6pPr lvl="5" rtl="0">
              <a:buNone/>
              <a:defRPr sz="1200">
                <a:solidFill>
                  <a:schemeClr val="dk2"/>
                </a:solidFill>
              </a:defRPr>
            </a:lvl6pPr>
            <a:lvl7pPr lvl="6" rtl="0">
              <a:buNone/>
              <a:defRPr sz="1200">
                <a:solidFill>
                  <a:schemeClr val="dk2"/>
                </a:solidFill>
              </a:defRPr>
            </a:lvl7pPr>
            <a:lvl8pPr lvl="7" rtl="0">
              <a:buNone/>
              <a:defRPr sz="1200">
                <a:solidFill>
                  <a:schemeClr val="dk2"/>
                </a:solidFill>
              </a:defRPr>
            </a:lvl8pPr>
            <a:lvl9pPr lvl="8" rtl="0">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graphy: Left" showMasterSp="0">
  <p:cSld name="Photography: Left">
    <p:spTree>
      <p:nvGrpSpPr>
        <p:cNvPr id="690" name="Shape 690"/>
        <p:cNvGrpSpPr/>
        <p:nvPr/>
      </p:nvGrpSpPr>
      <p:grpSpPr>
        <a:xfrm>
          <a:off x="0" y="0"/>
          <a:ext cx="0" cy="0"/>
          <a:chOff x="0" y="0"/>
          <a:chExt cx="0" cy="0"/>
        </a:xfrm>
      </p:grpSpPr>
      <p:sp>
        <p:nvSpPr>
          <p:cNvPr id="691" name="Google Shape;691;p105"/>
          <p:cNvSpPr txBox="1"/>
          <p:nvPr>
            <p:ph idx="1" type="body"/>
          </p:nvPr>
        </p:nvSpPr>
        <p:spPr>
          <a:xfrm>
            <a:off x="5053631" y="2887579"/>
            <a:ext cx="3413400" cy="7503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60350" lvl="3" marL="1828800" rtl="0" algn="l">
              <a:lnSpc>
                <a:spcPct val="150000"/>
              </a:lnSpc>
              <a:spcBef>
                <a:spcPts val="400"/>
              </a:spcBef>
              <a:spcAft>
                <a:spcPts val="0"/>
              </a:spcAft>
              <a:buClr>
                <a:schemeClr val="lt1"/>
              </a:buClr>
              <a:buSzPts val="500"/>
              <a:buChar char="●"/>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92" name="Google Shape;692;p105"/>
          <p:cNvSpPr txBox="1"/>
          <p:nvPr>
            <p:ph type="title"/>
          </p:nvPr>
        </p:nvSpPr>
        <p:spPr>
          <a:xfrm>
            <a:off x="5053627" y="1263316"/>
            <a:ext cx="3413400" cy="1479900"/>
          </a:xfrm>
          <a:prstGeom prst="rect">
            <a:avLst/>
          </a:prstGeom>
          <a:noFill/>
          <a:ln>
            <a:noFill/>
          </a:ln>
        </p:spPr>
        <p:txBody>
          <a:bodyPr anchorCtr="0" anchor="b" bIns="17125" lIns="34275"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693" name="Google Shape;693;p10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graphy: Full Background" showMasterSp="0">
  <p:cSld name="Photography: Full Background">
    <p:bg>
      <p:bgPr>
        <a:solidFill>
          <a:schemeClr val="dk1"/>
        </a:solidFill>
      </p:bgPr>
    </p:bg>
    <p:spTree>
      <p:nvGrpSpPr>
        <p:cNvPr id="694" name="Shape 694"/>
        <p:cNvGrpSpPr/>
        <p:nvPr/>
      </p:nvGrpSpPr>
      <p:grpSpPr>
        <a:xfrm>
          <a:off x="0" y="0"/>
          <a:ext cx="0" cy="0"/>
          <a:chOff x="0" y="0"/>
          <a:chExt cx="0" cy="0"/>
        </a:xfrm>
      </p:grpSpPr>
      <p:sp>
        <p:nvSpPr>
          <p:cNvPr id="695" name="Google Shape;695;p106"/>
          <p:cNvSpPr/>
          <p:nvPr/>
        </p:nvSpPr>
        <p:spPr>
          <a:xfrm>
            <a:off x="0"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696" name="Google Shape;696;p106"/>
          <p:cNvSpPr txBox="1"/>
          <p:nvPr>
            <p:ph type="title"/>
          </p:nvPr>
        </p:nvSpPr>
        <p:spPr>
          <a:xfrm>
            <a:off x="628650" y="2153127"/>
            <a:ext cx="7886700" cy="4893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697" name="Google Shape;697;p106"/>
          <p:cNvSpPr txBox="1"/>
          <p:nvPr>
            <p:ph idx="1" type="subTitle"/>
          </p:nvPr>
        </p:nvSpPr>
        <p:spPr>
          <a:xfrm>
            <a:off x="1198950" y="2692969"/>
            <a:ext cx="6746100" cy="381600"/>
          </a:xfrm>
          <a:prstGeom prst="rect">
            <a:avLst/>
          </a:prstGeom>
          <a:noFill/>
          <a:ln>
            <a:noFill/>
          </a:ln>
        </p:spPr>
        <p:txBody>
          <a:bodyPr anchorCtr="0" anchor="t" bIns="17125" lIns="34275" spcFirstLastPara="1" rIns="34275" wrap="square" tIns="17125">
            <a:noAutofit/>
          </a:bodyPr>
          <a:lstStyle>
            <a:lvl1pPr lvl="0" rtl="0" algn="ctr">
              <a:lnSpc>
                <a:spcPct val="10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graphy: Left Overlay" showMasterSp="0">
  <p:cSld name="Photography: Left Overlay">
    <p:bg>
      <p:bgPr>
        <a:solidFill>
          <a:schemeClr val="lt1"/>
        </a:solidFill>
      </p:bgPr>
    </p:bg>
    <p:spTree>
      <p:nvGrpSpPr>
        <p:cNvPr id="698" name="Shape 698"/>
        <p:cNvGrpSpPr/>
        <p:nvPr/>
      </p:nvGrpSpPr>
      <p:grpSpPr>
        <a:xfrm>
          <a:off x="0" y="0"/>
          <a:ext cx="0" cy="0"/>
          <a:chOff x="0" y="0"/>
          <a:chExt cx="0" cy="0"/>
        </a:xfrm>
      </p:grpSpPr>
      <p:sp>
        <p:nvSpPr>
          <p:cNvPr id="699" name="Google Shape;699;p107"/>
          <p:cNvSpPr/>
          <p:nvPr/>
        </p:nvSpPr>
        <p:spPr>
          <a:xfrm>
            <a:off x="643900" y="0"/>
            <a:ext cx="31611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00" name="Google Shape;700;p107"/>
          <p:cNvSpPr txBox="1"/>
          <p:nvPr>
            <p:ph type="title"/>
          </p:nvPr>
        </p:nvSpPr>
        <p:spPr>
          <a:xfrm>
            <a:off x="1024385" y="955148"/>
            <a:ext cx="2400000" cy="12006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01" name="Google Shape;701;p107"/>
          <p:cNvSpPr txBox="1"/>
          <p:nvPr>
            <p:ph idx="1" type="subTitle"/>
          </p:nvPr>
        </p:nvSpPr>
        <p:spPr>
          <a:xfrm>
            <a:off x="1024385" y="2262012"/>
            <a:ext cx="2400000" cy="1831500"/>
          </a:xfrm>
          <a:prstGeom prst="rect">
            <a:avLst/>
          </a:prstGeom>
          <a:noFill/>
          <a:ln>
            <a:noFill/>
          </a:ln>
        </p:spPr>
        <p:txBody>
          <a:bodyPr anchorCtr="0" anchor="t" bIns="17125" lIns="34275" spcFirstLastPara="1" rIns="34275" wrap="square" tIns="17125">
            <a:noAutofit/>
          </a:bodyPr>
          <a:lstStyle>
            <a:lvl1pPr lvl="0" rtl="0" algn="ctr">
              <a:lnSpc>
                <a:spcPct val="15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graphy: Right Overlay" showMasterSp="0">
  <p:cSld name="Photography: Right Overlay">
    <p:bg>
      <p:bgPr>
        <a:solidFill>
          <a:schemeClr val="lt1"/>
        </a:solidFill>
      </p:bgPr>
    </p:bg>
    <p:spTree>
      <p:nvGrpSpPr>
        <p:cNvPr id="702" name="Shape 702"/>
        <p:cNvGrpSpPr/>
        <p:nvPr/>
      </p:nvGrpSpPr>
      <p:grpSpPr>
        <a:xfrm>
          <a:off x="0" y="0"/>
          <a:ext cx="0" cy="0"/>
          <a:chOff x="0" y="0"/>
          <a:chExt cx="0" cy="0"/>
        </a:xfrm>
      </p:grpSpPr>
      <p:sp>
        <p:nvSpPr>
          <p:cNvPr id="703" name="Google Shape;703;p108"/>
          <p:cNvSpPr/>
          <p:nvPr/>
        </p:nvSpPr>
        <p:spPr>
          <a:xfrm>
            <a:off x="5427150" y="0"/>
            <a:ext cx="31611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704" name="Google Shape;704;p108"/>
          <p:cNvSpPr txBox="1"/>
          <p:nvPr>
            <p:ph type="title"/>
          </p:nvPr>
        </p:nvSpPr>
        <p:spPr>
          <a:xfrm>
            <a:off x="5807635" y="955148"/>
            <a:ext cx="2400000" cy="12006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05" name="Google Shape;705;p108"/>
          <p:cNvSpPr txBox="1"/>
          <p:nvPr>
            <p:ph idx="1" type="subTitle"/>
          </p:nvPr>
        </p:nvSpPr>
        <p:spPr>
          <a:xfrm>
            <a:off x="5807635" y="2262012"/>
            <a:ext cx="2400000" cy="1831500"/>
          </a:xfrm>
          <a:prstGeom prst="rect">
            <a:avLst/>
          </a:prstGeom>
          <a:noFill/>
          <a:ln>
            <a:noFill/>
          </a:ln>
        </p:spPr>
        <p:txBody>
          <a:bodyPr anchorCtr="0" anchor="t" bIns="17125" lIns="34275" spcFirstLastPara="1" rIns="34275" wrap="square" tIns="17125">
            <a:noAutofit/>
          </a:bodyPr>
          <a:lstStyle>
            <a:lvl1pPr lvl="0" rtl="0" algn="ctr">
              <a:lnSpc>
                <a:spcPct val="150000"/>
              </a:lnSpc>
              <a:spcBef>
                <a:spcPts val="700"/>
              </a:spcBef>
              <a:spcAft>
                <a:spcPts val="0"/>
              </a:spcAft>
              <a:buSzPts val="1400"/>
              <a:buNone/>
              <a:defRPr>
                <a:solidFill>
                  <a:schemeClr val="lt1"/>
                </a:solidFill>
              </a:defRPr>
            </a:lvl1pPr>
            <a:lvl2pPr lvl="1" rtl="0" algn="ctr">
              <a:lnSpc>
                <a:spcPct val="150000"/>
              </a:lnSpc>
              <a:spcBef>
                <a:spcPts val="400"/>
              </a:spcBef>
              <a:spcAft>
                <a:spcPts val="0"/>
              </a:spcAft>
              <a:buSzPts val="1400"/>
              <a:buNone/>
              <a:defRPr/>
            </a:lvl2pPr>
            <a:lvl3pPr lvl="2" rtl="0" algn="ctr">
              <a:lnSpc>
                <a:spcPct val="150000"/>
              </a:lnSpc>
              <a:spcBef>
                <a:spcPts val="400"/>
              </a:spcBef>
              <a:spcAft>
                <a:spcPts val="0"/>
              </a:spcAft>
              <a:buSzPts val="1400"/>
              <a:buNone/>
              <a:defRPr/>
            </a:lvl3pPr>
            <a:lvl4pPr lvl="3" rtl="0" algn="ctr">
              <a:lnSpc>
                <a:spcPct val="150000"/>
              </a:lnSpc>
              <a:spcBef>
                <a:spcPts val="400"/>
              </a:spcBef>
              <a:spcAft>
                <a:spcPts val="0"/>
              </a:spcAft>
              <a:buSzPts val="1400"/>
              <a:buNone/>
              <a:defRPr/>
            </a:lvl4pPr>
            <a:lvl5pPr lvl="4" rtl="0" algn="ctr">
              <a:lnSpc>
                <a:spcPct val="150000"/>
              </a:lnSpc>
              <a:spcBef>
                <a:spcPts val="400"/>
              </a:spcBef>
              <a:spcAft>
                <a:spcPts val="0"/>
              </a:spcAft>
              <a:buSzPts val="1400"/>
              <a:buNone/>
              <a:defRPr/>
            </a:lvl5pPr>
            <a:lvl6pPr lvl="5" rtl="0" algn="ctr">
              <a:lnSpc>
                <a:spcPct val="90000"/>
              </a:lnSpc>
              <a:spcBef>
                <a:spcPts val="400"/>
              </a:spcBef>
              <a:spcAft>
                <a:spcPts val="0"/>
              </a:spcAft>
              <a:buClr>
                <a:schemeClr val="dk1"/>
              </a:buClr>
              <a:buSzPts val="1400"/>
              <a:buNone/>
              <a:defRPr sz="1400"/>
            </a:lvl6pPr>
            <a:lvl7pPr lvl="6" rtl="0" algn="ctr">
              <a:lnSpc>
                <a:spcPct val="90000"/>
              </a:lnSpc>
              <a:spcBef>
                <a:spcPts val="400"/>
              </a:spcBef>
              <a:spcAft>
                <a:spcPts val="0"/>
              </a:spcAft>
              <a:buClr>
                <a:schemeClr val="dk1"/>
              </a:buClr>
              <a:buSzPts val="1400"/>
              <a:buNone/>
              <a:defRPr sz="1400"/>
            </a:lvl7pPr>
            <a:lvl8pPr lvl="7" rtl="0" algn="ctr">
              <a:lnSpc>
                <a:spcPct val="90000"/>
              </a:lnSpc>
              <a:spcBef>
                <a:spcPts val="400"/>
              </a:spcBef>
              <a:spcAft>
                <a:spcPts val="0"/>
              </a:spcAft>
              <a:buClr>
                <a:schemeClr val="dk1"/>
              </a:buClr>
              <a:buSzPts val="1400"/>
              <a:buNone/>
              <a:defRPr sz="1400"/>
            </a:lvl8pPr>
            <a:lvl9pPr lvl="8" rtl="0" algn="ctr">
              <a:lnSpc>
                <a:spcPct val="90000"/>
              </a:lnSpc>
              <a:spcBef>
                <a:spcPts val="400"/>
              </a:spcBef>
              <a:spcAft>
                <a:spcPts val="0"/>
              </a:spcAft>
              <a:buClr>
                <a:schemeClr val="dk1"/>
              </a:buClr>
              <a:buSzPts val="1400"/>
              <a:buNone/>
              <a:defRPr sz="14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G: Description + Chart">
  <p:cSld name="C+G: Description + Chart">
    <p:spTree>
      <p:nvGrpSpPr>
        <p:cNvPr id="706" name="Shape 706"/>
        <p:cNvGrpSpPr/>
        <p:nvPr/>
      </p:nvGrpSpPr>
      <p:grpSpPr>
        <a:xfrm>
          <a:off x="0" y="0"/>
          <a:ext cx="0" cy="0"/>
          <a:chOff x="0" y="0"/>
          <a:chExt cx="0" cy="0"/>
        </a:xfrm>
      </p:grpSpPr>
      <p:sp>
        <p:nvSpPr>
          <p:cNvPr id="707" name="Google Shape;707;p109"/>
          <p:cNvSpPr txBox="1"/>
          <p:nvPr>
            <p:ph type="title"/>
          </p:nvPr>
        </p:nvSpPr>
        <p:spPr>
          <a:xfrm>
            <a:off x="628650" y="612518"/>
            <a:ext cx="32214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08" name="Google Shape;708;p10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09" name="Google Shape;709;p109"/>
          <p:cNvSpPr txBox="1"/>
          <p:nvPr>
            <p:ph idx="1" type="body"/>
          </p:nvPr>
        </p:nvSpPr>
        <p:spPr>
          <a:xfrm>
            <a:off x="628650" y="1266700"/>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710" name="Google Shape;710;p109"/>
          <p:cNvSpPr txBox="1"/>
          <p:nvPr>
            <p:ph idx="2" type="body"/>
          </p:nvPr>
        </p:nvSpPr>
        <p:spPr>
          <a:xfrm>
            <a:off x="628650" y="1639170"/>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711" name="Google Shape;711;p109"/>
          <p:cNvSpPr txBox="1"/>
          <p:nvPr>
            <p:ph idx="3" type="body"/>
          </p:nvPr>
        </p:nvSpPr>
        <p:spPr>
          <a:xfrm>
            <a:off x="628650" y="2381566"/>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712" name="Google Shape;712;p109"/>
          <p:cNvSpPr txBox="1"/>
          <p:nvPr>
            <p:ph idx="4" type="body"/>
          </p:nvPr>
        </p:nvSpPr>
        <p:spPr>
          <a:xfrm>
            <a:off x="628650" y="2754036"/>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713" name="Google Shape;713;p109"/>
          <p:cNvSpPr txBox="1"/>
          <p:nvPr>
            <p:ph idx="5" type="body"/>
          </p:nvPr>
        </p:nvSpPr>
        <p:spPr>
          <a:xfrm>
            <a:off x="628650" y="3496431"/>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714" name="Google Shape;714;p109"/>
          <p:cNvSpPr txBox="1"/>
          <p:nvPr>
            <p:ph idx="6" type="body"/>
          </p:nvPr>
        </p:nvSpPr>
        <p:spPr>
          <a:xfrm>
            <a:off x="628650" y="3868901"/>
            <a:ext cx="3221400" cy="6141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G: Full chart">
  <p:cSld name="C+G: Full chart">
    <p:spTree>
      <p:nvGrpSpPr>
        <p:cNvPr id="715" name="Shape 715"/>
        <p:cNvGrpSpPr/>
        <p:nvPr/>
      </p:nvGrpSpPr>
      <p:grpSpPr>
        <a:xfrm>
          <a:off x="0" y="0"/>
          <a:ext cx="0" cy="0"/>
          <a:chOff x="0" y="0"/>
          <a:chExt cx="0" cy="0"/>
        </a:xfrm>
      </p:grpSpPr>
      <p:sp>
        <p:nvSpPr>
          <p:cNvPr id="716" name="Google Shape;716;p110"/>
          <p:cNvSpPr txBox="1"/>
          <p:nvPr>
            <p:ph type="title"/>
          </p:nvPr>
        </p:nvSpPr>
        <p:spPr>
          <a:xfrm>
            <a:off x="628650" y="379836"/>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17" name="Google Shape;717;p11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18" name="Google Shape;718;p110"/>
          <p:cNvSpPr txBox="1"/>
          <p:nvPr>
            <p:ph idx="1" type="subTitle"/>
          </p:nvPr>
        </p:nvSpPr>
        <p:spPr>
          <a:xfrm>
            <a:off x="660801" y="872813"/>
            <a:ext cx="7879500" cy="668700"/>
          </a:xfrm>
          <a:prstGeom prst="rect">
            <a:avLst/>
          </a:prstGeom>
        </p:spPr>
        <p:txBody>
          <a:bodyPr anchorCtr="0" anchor="t" bIns="0" lIns="0" spcFirstLastPara="1" rIns="0" wrap="square" tIns="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G: Call-Outs">
  <p:cSld name="C+G: Call-Outs">
    <p:spTree>
      <p:nvGrpSpPr>
        <p:cNvPr id="719" name="Shape 719"/>
        <p:cNvGrpSpPr/>
        <p:nvPr/>
      </p:nvGrpSpPr>
      <p:grpSpPr>
        <a:xfrm>
          <a:off x="0" y="0"/>
          <a:ext cx="0" cy="0"/>
          <a:chOff x="0" y="0"/>
          <a:chExt cx="0" cy="0"/>
        </a:xfrm>
      </p:grpSpPr>
      <p:sp>
        <p:nvSpPr>
          <p:cNvPr id="720" name="Google Shape;720;p111"/>
          <p:cNvSpPr txBox="1"/>
          <p:nvPr>
            <p:ph idx="1" type="body"/>
          </p:nvPr>
        </p:nvSpPr>
        <p:spPr>
          <a:xfrm>
            <a:off x="6413986" y="2165697"/>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chemeClr val="lt1"/>
              </a:buClr>
              <a:buSzPts val="500"/>
              <a:buChar char="＋"/>
              <a:defRPr>
                <a:solidFill>
                  <a:schemeClr val="lt1"/>
                </a:solidFill>
              </a:defRPr>
            </a:lvl2pPr>
            <a:lvl3pPr indent="-260350" lvl="2" marL="1371600" rtl="0">
              <a:lnSpc>
                <a:spcPct val="150000"/>
              </a:lnSpc>
              <a:spcBef>
                <a:spcPts val="400"/>
              </a:spcBef>
              <a:spcAft>
                <a:spcPts val="0"/>
              </a:spcAft>
              <a:buClr>
                <a:schemeClr val="lt1"/>
              </a:buClr>
              <a:buSzPts val="500"/>
              <a:buChar char="＞"/>
              <a:defRPr>
                <a:solidFill>
                  <a:schemeClr val="lt1"/>
                </a:solidFill>
              </a:defRPr>
            </a:lvl3pPr>
            <a:lvl4pPr indent="-260350" lvl="3" marL="1828800" rtl="0">
              <a:lnSpc>
                <a:spcPct val="150000"/>
              </a:lnSpc>
              <a:spcBef>
                <a:spcPts val="400"/>
              </a:spcBef>
              <a:spcAft>
                <a:spcPts val="0"/>
              </a:spcAft>
              <a:buClr>
                <a:schemeClr val="lt1"/>
              </a:buClr>
              <a:buSzPts val="500"/>
              <a:buChar char="o"/>
              <a:defRPr>
                <a:solidFill>
                  <a:schemeClr val="lt1"/>
                </a:solidFill>
              </a:defRPr>
            </a:lvl4pPr>
            <a:lvl5pPr indent="-260350" lvl="4" marL="2286000" rtl="0">
              <a:lnSpc>
                <a:spcPct val="150000"/>
              </a:lnSpc>
              <a:spcBef>
                <a:spcPts val="400"/>
              </a:spcBef>
              <a:spcAft>
                <a:spcPts val="0"/>
              </a:spcAft>
              <a:buClr>
                <a:schemeClr val="lt1"/>
              </a:buClr>
              <a:buSzPts val="500"/>
              <a:buChar char="＋"/>
              <a:defRPr>
                <a:solidFill>
                  <a:schemeClr val="lt1"/>
                </a:solidFill>
              </a:defRPr>
            </a:lvl5pPr>
            <a:lvl6pPr indent="-273050" lvl="5" marL="2743200" rtl="0">
              <a:lnSpc>
                <a:spcPct val="90000"/>
              </a:lnSpc>
              <a:spcBef>
                <a:spcPts val="400"/>
              </a:spcBef>
              <a:spcAft>
                <a:spcPts val="0"/>
              </a:spcAft>
              <a:buClr>
                <a:schemeClr val="lt1"/>
              </a:buClr>
              <a:buSzPts val="700"/>
              <a:buChar char="•"/>
              <a:defRPr>
                <a:solidFill>
                  <a:schemeClr val="lt1"/>
                </a:solidFill>
              </a:defRPr>
            </a:lvl6pPr>
            <a:lvl7pPr indent="-273050" lvl="6" marL="3200400" rtl="0">
              <a:lnSpc>
                <a:spcPct val="90000"/>
              </a:lnSpc>
              <a:spcBef>
                <a:spcPts val="400"/>
              </a:spcBef>
              <a:spcAft>
                <a:spcPts val="0"/>
              </a:spcAft>
              <a:buClr>
                <a:schemeClr val="lt1"/>
              </a:buClr>
              <a:buSzPts val="700"/>
              <a:buChar char="•"/>
              <a:defRPr>
                <a:solidFill>
                  <a:schemeClr val="lt1"/>
                </a:solidFill>
              </a:defRPr>
            </a:lvl7pPr>
            <a:lvl8pPr indent="-273050" lvl="7" marL="3657600" rtl="0">
              <a:lnSpc>
                <a:spcPct val="90000"/>
              </a:lnSpc>
              <a:spcBef>
                <a:spcPts val="400"/>
              </a:spcBef>
              <a:spcAft>
                <a:spcPts val="0"/>
              </a:spcAft>
              <a:buClr>
                <a:schemeClr val="lt1"/>
              </a:buClr>
              <a:buSzPts val="700"/>
              <a:buChar char="•"/>
              <a:defRPr>
                <a:solidFill>
                  <a:schemeClr val="lt1"/>
                </a:solidFill>
              </a:defRPr>
            </a:lvl8pPr>
            <a:lvl9pPr indent="-273050" lvl="8" marL="4114800" rtl="0">
              <a:lnSpc>
                <a:spcPct val="90000"/>
              </a:lnSpc>
              <a:spcBef>
                <a:spcPts val="400"/>
              </a:spcBef>
              <a:spcAft>
                <a:spcPts val="0"/>
              </a:spcAft>
              <a:buClr>
                <a:schemeClr val="lt1"/>
              </a:buClr>
              <a:buSzPts val="700"/>
              <a:buChar char="•"/>
              <a:defRPr>
                <a:solidFill>
                  <a:schemeClr val="lt1"/>
                </a:solidFill>
              </a:defRPr>
            </a:lvl9pPr>
          </a:lstStyle>
          <a:p/>
        </p:txBody>
      </p:sp>
      <p:sp>
        <p:nvSpPr>
          <p:cNvPr id="721" name="Google Shape;721;p111"/>
          <p:cNvSpPr txBox="1"/>
          <p:nvPr>
            <p:ph idx="2" type="body"/>
          </p:nvPr>
        </p:nvSpPr>
        <p:spPr>
          <a:xfrm>
            <a:off x="824579" y="1626325"/>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722" name="Google Shape;722;p111"/>
          <p:cNvSpPr txBox="1"/>
          <p:nvPr>
            <p:ph idx="3" type="body"/>
          </p:nvPr>
        </p:nvSpPr>
        <p:spPr>
          <a:xfrm>
            <a:off x="824579" y="1998795"/>
            <a:ext cx="1902900" cy="6141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chemeClr val="lt1"/>
              </a:buClr>
              <a:buSzPts val="10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723" name="Google Shape;723;p111"/>
          <p:cNvSpPr txBox="1"/>
          <p:nvPr>
            <p:ph type="title"/>
          </p:nvPr>
        </p:nvSpPr>
        <p:spPr>
          <a:xfrm>
            <a:off x="628650" y="612518"/>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24" name="Google Shape;724;p11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25" name="Google Shape;725;p111"/>
          <p:cNvSpPr txBox="1"/>
          <p:nvPr>
            <p:ph idx="4" type="body"/>
          </p:nvPr>
        </p:nvSpPr>
        <p:spPr>
          <a:xfrm>
            <a:off x="824579" y="3151919"/>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726" name="Google Shape;726;p111"/>
          <p:cNvSpPr txBox="1"/>
          <p:nvPr>
            <p:ph idx="5" type="body"/>
          </p:nvPr>
        </p:nvSpPr>
        <p:spPr>
          <a:xfrm>
            <a:off x="824579" y="3524389"/>
            <a:ext cx="1902900" cy="6141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chemeClr val="lt1"/>
              </a:buClr>
              <a:buSzPts val="10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727" name="Google Shape;727;p111"/>
          <p:cNvSpPr txBox="1"/>
          <p:nvPr>
            <p:ph idx="6" type="body"/>
          </p:nvPr>
        </p:nvSpPr>
        <p:spPr>
          <a:xfrm>
            <a:off x="6413987" y="2538167"/>
            <a:ext cx="1902900" cy="614100"/>
          </a:xfrm>
          <a:prstGeom prst="rect">
            <a:avLst/>
          </a:prstGeom>
          <a:noFill/>
          <a:ln>
            <a:noFill/>
          </a:ln>
        </p:spPr>
        <p:txBody>
          <a:bodyPr anchorCtr="0" anchor="t" bIns="17125" lIns="34275" spcFirstLastPara="1" rIns="34275" wrap="square" tIns="17125">
            <a:noAutofit/>
          </a:bodyPr>
          <a:lstStyle>
            <a:lvl1pPr indent="-304800" lvl="0" marL="457200" rtl="0">
              <a:lnSpc>
                <a:spcPct val="150000"/>
              </a:lnSpc>
              <a:spcBef>
                <a:spcPts val="700"/>
              </a:spcBef>
              <a:spcAft>
                <a:spcPts val="0"/>
              </a:spcAft>
              <a:buSzPts val="12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G: 3 Charts">
  <p:cSld name="C+G: 3 Charts">
    <p:spTree>
      <p:nvGrpSpPr>
        <p:cNvPr id="728" name="Shape 728"/>
        <p:cNvGrpSpPr/>
        <p:nvPr/>
      </p:nvGrpSpPr>
      <p:grpSpPr>
        <a:xfrm>
          <a:off x="0" y="0"/>
          <a:ext cx="0" cy="0"/>
          <a:chOff x="0" y="0"/>
          <a:chExt cx="0" cy="0"/>
        </a:xfrm>
      </p:grpSpPr>
      <p:sp>
        <p:nvSpPr>
          <p:cNvPr id="729" name="Google Shape;729;p112"/>
          <p:cNvSpPr txBox="1"/>
          <p:nvPr>
            <p:ph idx="1" type="body"/>
          </p:nvPr>
        </p:nvSpPr>
        <p:spPr>
          <a:xfrm>
            <a:off x="6101225"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730" name="Google Shape;730;p112"/>
          <p:cNvSpPr txBox="1"/>
          <p:nvPr>
            <p:ph idx="2" type="body"/>
          </p:nvPr>
        </p:nvSpPr>
        <p:spPr>
          <a:xfrm>
            <a:off x="3623957"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731" name="Google Shape;731;p112"/>
          <p:cNvSpPr txBox="1"/>
          <p:nvPr>
            <p:ph idx="3" type="body"/>
          </p:nvPr>
        </p:nvSpPr>
        <p:spPr>
          <a:xfrm>
            <a:off x="1128092" y="1448481"/>
            <a:ext cx="1902900" cy="3081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732" name="Google Shape;732;p112"/>
          <p:cNvSpPr txBox="1"/>
          <p:nvPr>
            <p:ph idx="4" type="body"/>
          </p:nvPr>
        </p:nvSpPr>
        <p:spPr>
          <a:xfrm>
            <a:off x="6101215"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733" name="Google Shape;733;p112"/>
          <p:cNvSpPr txBox="1"/>
          <p:nvPr>
            <p:ph type="title"/>
          </p:nvPr>
        </p:nvSpPr>
        <p:spPr>
          <a:xfrm>
            <a:off x="628650" y="612518"/>
            <a:ext cx="7886700" cy="4209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34" name="Google Shape;734;p11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35" name="Google Shape;735;p112"/>
          <p:cNvSpPr txBox="1"/>
          <p:nvPr>
            <p:ph idx="5" type="body"/>
          </p:nvPr>
        </p:nvSpPr>
        <p:spPr>
          <a:xfrm>
            <a:off x="1128103"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736" name="Google Shape;736;p112"/>
          <p:cNvSpPr txBox="1"/>
          <p:nvPr>
            <p:ph idx="6" type="body"/>
          </p:nvPr>
        </p:nvSpPr>
        <p:spPr>
          <a:xfrm>
            <a:off x="3614657" y="3596531"/>
            <a:ext cx="1902900" cy="903300"/>
          </a:xfrm>
          <a:prstGeom prst="rect">
            <a:avLst/>
          </a:prstGeom>
          <a:noFill/>
          <a:ln>
            <a:noFill/>
          </a:ln>
        </p:spPr>
        <p:txBody>
          <a:bodyPr anchorCtr="0" anchor="t" bIns="17125" lIns="34275" spcFirstLastPara="1" rIns="34275" wrap="square" tIns="17125">
            <a:noAutofit/>
          </a:bodyPr>
          <a:lstStyle>
            <a:lvl1pPr indent="-304800" lvl="0" marL="457200" rtl="0" algn="ctr">
              <a:lnSpc>
                <a:spcPct val="150000"/>
              </a:lnSpc>
              <a:spcBef>
                <a:spcPts val="700"/>
              </a:spcBef>
              <a:spcAft>
                <a:spcPts val="0"/>
              </a:spcAft>
              <a:buSzPts val="12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Clr>
                <a:schemeClr val="lt1"/>
              </a:buClr>
              <a:buSzPts val="1000"/>
              <a:buChar char="●"/>
              <a:defRPr sz="1200">
                <a:solidFill>
                  <a:schemeClr val="lt1"/>
                </a:solidFill>
              </a:defRPr>
            </a:lvl4pPr>
            <a:lvl5pPr indent="-304800" lvl="4" marL="2286000" rtl="0" algn="ctr">
              <a:lnSpc>
                <a:spcPct val="150000"/>
              </a:lnSpc>
              <a:spcBef>
                <a:spcPts val="400"/>
              </a:spcBef>
              <a:spcAft>
                <a:spcPts val="0"/>
              </a:spcAft>
              <a:buClr>
                <a:schemeClr val="lt1"/>
              </a:buClr>
              <a:buSzPts val="1200"/>
              <a:buChar char="○"/>
              <a:defRPr sz="1200">
                <a:solidFill>
                  <a:schemeClr val="lt1"/>
                </a:solidFill>
              </a:defRPr>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G: Table">
  <p:cSld name="C+G: Table">
    <p:spTree>
      <p:nvGrpSpPr>
        <p:cNvPr id="737" name="Shape 737"/>
        <p:cNvGrpSpPr/>
        <p:nvPr/>
      </p:nvGrpSpPr>
      <p:grpSpPr>
        <a:xfrm>
          <a:off x="0" y="0"/>
          <a:ext cx="0" cy="0"/>
          <a:chOff x="0" y="0"/>
          <a:chExt cx="0" cy="0"/>
        </a:xfrm>
      </p:grpSpPr>
      <p:sp>
        <p:nvSpPr>
          <p:cNvPr id="738" name="Google Shape;738;p113"/>
          <p:cNvSpPr txBox="1"/>
          <p:nvPr>
            <p:ph type="title"/>
          </p:nvPr>
        </p:nvSpPr>
        <p:spPr>
          <a:xfrm>
            <a:off x="628650" y="465561"/>
            <a:ext cx="7886700" cy="4209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39" name="Google Shape;739;p11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G: Full Table" showMasterSp="0">
  <p:cSld name="C+G: Full Table">
    <p:spTree>
      <p:nvGrpSpPr>
        <p:cNvPr id="740" name="Shape 740"/>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Half screen">
  <p:cSld name="Product: Half screen">
    <p:bg>
      <p:bgPr>
        <a:solidFill>
          <a:srgbClr val="F2F2F2"/>
        </a:solidFill>
      </p:bgPr>
    </p:bg>
    <p:spTree>
      <p:nvGrpSpPr>
        <p:cNvPr id="741" name="Shape 741"/>
        <p:cNvGrpSpPr/>
        <p:nvPr/>
      </p:nvGrpSpPr>
      <p:grpSpPr>
        <a:xfrm>
          <a:off x="0" y="0"/>
          <a:ext cx="0" cy="0"/>
          <a:chOff x="0" y="0"/>
          <a:chExt cx="0" cy="0"/>
        </a:xfrm>
      </p:grpSpPr>
      <p:sp>
        <p:nvSpPr>
          <p:cNvPr id="742" name="Google Shape;742;p115"/>
          <p:cNvSpPr txBox="1"/>
          <p:nvPr>
            <p:ph idx="1" type="body"/>
          </p:nvPr>
        </p:nvSpPr>
        <p:spPr>
          <a:xfrm>
            <a:off x="615851"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
        <p:nvSpPr>
          <p:cNvPr id="743" name="Google Shape;743;p115"/>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744" name="Google Shape;744;p11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Full screen" showMasterSp="0">
  <p:cSld name="Product: Full screen">
    <p:bg>
      <p:bgPr>
        <a:solidFill>
          <a:srgbClr val="F2F2F2"/>
        </a:solidFill>
      </p:bgPr>
    </p:bg>
    <p:spTree>
      <p:nvGrpSpPr>
        <p:cNvPr id="745" name="Shape 745"/>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iPhoneX">
  <p:cSld name="Product: iPhoneX">
    <p:bg>
      <p:bgPr>
        <a:solidFill>
          <a:srgbClr val="F2F2F2"/>
        </a:solidFill>
      </p:bgPr>
    </p:bg>
    <p:spTree>
      <p:nvGrpSpPr>
        <p:cNvPr id="746" name="Shape 746"/>
        <p:cNvGrpSpPr/>
        <p:nvPr/>
      </p:nvGrpSpPr>
      <p:grpSpPr>
        <a:xfrm>
          <a:off x="0" y="0"/>
          <a:ext cx="0" cy="0"/>
          <a:chOff x="0" y="0"/>
          <a:chExt cx="0" cy="0"/>
        </a:xfrm>
      </p:grpSpPr>
      <p:pic>
        <p:nvPicPr>
          <p:cNvPr id="747" name="Google Shape;747;p117"/>
          <p:cNvPicPr preferRelativeResize="0"/>
          <p:nvPr/>
        </p:nvPicPr>
        <p:blipFill rotWithShape="1">
          <a:blip r:embed="rId2">
            <a:alphaModFix/>
          </a:blip>
          <a:srcRect b="586" l="6544" r="6544" t="0"/>
          <a:stretch/>
        </p:blipFill>
        <p:spPr>
          <a:xfrm>
            <a:off x="5617613" y="406209"/>
            <a:ext cx="1959300" cy="4290000"/>
          </a:xfrm>
          <a:prstGeom prst="roundRect">
            <a:avLst>
              <a:gd fmla="val 10471" name="adj"/>
            </a:avLst>
          </a:prstGeom>
          <a:noFill/>
          <a:ln>
            <a:noFill/>
          </a:ln>
        </p:spPr>
      </p:pic>
      <p:pic>
        <p:nvPicPr>
          <p:cNvPr id="748" name="Google Shape;748;p117"/>
          <p:cNvPicPr preferRelativeResize="0"/>
          <p:nvPr/>
        </p:nvPicPr>
        <p:blipFill rotWithShape="1">
          <a:blip r:embed="rId3">
            <a:alphaModFix/>
          </a:blip>
          <a:srcRect b="90054" l="29500" r="29594" t="5411"/>
          <a:stretch/>
        </p:blipFill>
        <p:spPr>
          <a:xfrm>
            <a:off x="6048434" y="345825"/>
            <a:ext cx="1097700" cy="225000"/>
          </a:xfrm>
          <a:prstGeom prst="round2SameRect">
            <a:avLst>
              <a:gd fmla="val 0" name="adj1"/>
              <a:gd fmla="val 50000" name="adj2"/>
            </a:avLst>
          </a:prstGeom>
          <a:noFill/>
          <a:ln>
            <a:noFill/>
          </a:ln>
        </p:spPr>
      </p:pic>
      <p:pic>
        <p:nvPicPr>
          <p:cNvPr id="749" name="Google Shape;749;p117"/>
          <p:cNvPicPr preferRelativeResize="0"/>
          <p:nvPr/>
        </p:nvPicPr>
        <p:blipFill rotWithShape="1">
          <a:blip r:embed="rId3">
            <a:alphaModFix/>
          </a:blip>
          <a:srcRect b="0" l="0" r="0" t="0"/>
          <a:stretch/>
        </p:blipFill>
        <p:spPr>
          <a:xfrm>
            <a:off x="5256845" y="77315"/>
            <a:ext cx="2683439" cy="4962524"/>
          </a:xfrm>
          <a:prstGeom prst="rect">
            <a:avLst/>
          </a:prstGeom>
          <a:noFill/>
          <a:ln>
            <a:noFill/>
          </a:ln>
          <a:effectLst>
            <a:outerShdw blurRad="57150" rotWithShape="0" algn="bl" dir="5400000" dist="19050">
              <a:srgbClr val="000000">
                <a:alpha val="50000"/>
              </a:srgbClr>
            </a:outerShdw>
          </a:effectLst>
        </p:spPr>
      </p:pic>
      <p:sp>
        <p:nvSpPr>
          <p:cNvPr id="750" name="Google Shape;750;p117"/>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751" name="Google Shape;751;p11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52" name="Google Shape;752;p117"/>
          <p:cNvSpPr txBox="1"/>
          <p:nvPr>
            <p:ph idx="1" type="body"/>
          </p:nvPr>
        </p:nvSpPr>
        <p:spPr>
          <a:xfrm>
            <a:off x="628646"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iPhoneX + Callouts">
  <p:cSld name="Product: iPhoneX + Callouts">
    <p:bg>
      <p:bgPr>
        <a:solidFill>
          <a:srgbClr val="F2F2F2"/>
        </a:solidFill>
      </p:bgPr>
    </p:bg>
    <p:spTree>
      <p:nvGrpSpPr>
        <p:cNvPr id="753" name="Shape 753"/>
        <p:cNvGrpSpPr/>
        <p:nvPr/>
      </p:nvGrpSpPr>
      <p:grpSpPr>
        <a:xfrm>
          <a:off x="0" y="0"/>
          <a:ext cx="0" cy="0"/>
          <a:chOff x="0" y="0"/>
          <a:chExt cx="0" cy="0"/>
        </a:xfrm>
      </p:grpSpPr>
      <p:sp>
        <p:nvSpPr>
          <p:cNvPr id="754" name="Google Shape;754;p118"/>
          <p:cNvSpPr txBox="1"/>
          <p:nvPr>
            <p:ph idx="1" type="body"/>
          </p:nvPr>
        </p:nvSpPr>
        <p:spPr>
          <a:xfrm>
            <a:off x="6163643"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755" name="Google Shape;755;p118"/>
          <p:cNvSpPr txBox="1"/>
          <p:nvPr>
            <p:ph idx="2" type="body"/>
          </p:nvPr>
        </p:nvSpPr>
        <p:spPr>
          <a:xfrm>
            <a:off x="1077066" y="1179156"/>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2F2F2"/>
              </a:buClr>
              <a:buSzPts val="500"/>
              <a:buChar char="＋"/>
              <a:defRPr>
                <a:solidFill>
                  <a:srgbClr val="F2F2F2"/>
                </a:solidFill>
              </a:defRPr>
            </a:lvl2pPr>
            <a:lvl3pPr indent="-260350" lvl="2" marL="1371600" rtl="0" algn="l">
              <a:lnSpc>
                <a:spcPct val="150000"/>
              </a:lnSpc>
              <a:spcBef>
                <a:spcPts val="400"/>
              </a:spcBef>
              <a:spcAft>
                <a:spcPts val="0"/>
              </a:spcAft>
              <a:buClr>
                <a:srgbClr val="F2F2F2"/>
              </a:buClr>
              <a:buSzPts val="500"/>
              <a:buChar char="＞"/>
              <a:defRPr>
                <a:solidFill>
                  <a:srgbClr val="F2F2F2"/>
                </a:solidFill>
              </a:defRPr>
            </a:lvl3pPr>
            <a:lvl4pPr indent="-260350" lvl="3" marL="1828800" rtl="0" algn="l">
              <a:lnSpc>
                <a:spcPct val="150000"/>
              </a:lnSpc>
              <a:spcBef>
                <a:spcPts val="400"/>
              </a:spcBef>
              <a:spcAft>
                <a:spcPts val="0"/>
              </a:spcAft>
              <a:buClr>
                <a:srgbClr val="F2F2F2"/>
              </a:buClr>
              <a:buSzPts val="500"/>
              <a:buChar char="o"/>
              <a:defRPr>
                <a:solidFill>
                  <a:srgbClr val="F2F2F2"/>
                </a:solidFill>
              </a:defRPr>
            </a:lvl4pPr>
            <a:lvl5pPr indent="-260350" lvl="4" marL="2286000" rtl="0" algn="l">
              <a:lnSpc>
                <a:spcPct val="150000"/>
              </a:lnSpc>
              <a:spcBef>
                <a:spcPts val="400"/>
              </a:spcBef>
              <a:spcAft>
                <a:spcPts val="0"/>
              </a:spcAft>
              <a:buClr>
                <a:srgbClr val="F2F2F2"/>
              </a:buClr>
              <a:buSzPts val="500"/>
              <a:buChar char="＋"/>
              <a:defRPr>
                <a:solidFill>
                  <a:srgbClr val="F2F2F2"/>
                </a:solidFill>
              </a:defRPr>
            </a:lvl5pPr>
            <a:lvl6pPr indent="-273050" lvl="5" marL="2743200" rtl="0" algn="l">
              <a:lnSpc>
                <a:spcPct val="90000"/>
              </a:lnSpc>
              <a:spcBef>
                <a:spcPts val="400"/>
              </a:spcBef>
              <a:spcAft>
                <a:spcPts val="0"/>
              </a:spcAft>
              <a:buClr>
                <a:srgbClr val="F2F2F2"/>
              </a:buClr>
              <a:buSzPts val="700"/>
              <a:buChar char="•"/>
              <a:defRPr>
                <a:solidFill>
                  <a:srgbClr val="F2F2F2"/>
                </a:solidFill>
              </a:defRPr>
            </a:lvl6pPr>
            <a:lvl7pPr indent="-273050" lvl="6" marL="3200400" rtl="0" algn="l">
              <a:lnSpc>
                <a:spcPct val="90000"/>
              </a:lnSpc>
              <a:spcBef>
                <a:spcPts val="400"/>
              </a:spcBef>
              <a:spcAft>
                <a:spcPts val="0"/>
              </a:spcAft>
              <a:buClr>
                <a:srgbClr val="F2F2F2"/>
              </a:buClr>
              <a:buSzPts val="700"/>
              <a:buChar char="•"/>
              <a:defRPr>
                <a:solidFill>
                  <a:srgbClr val="F2F2F2"/>
                </a:solidFill>
              </a:defRPr>
            </a:lvl7pPr>
            <a:lvl8pPr indent="-273050" lvl="7" marL="3657600" rtl="0" algn="l">
              <a:lnSpc>
                <a:spcPct val="90000"/>
              </a:lnSpc>
              <a:spcBef>
                <a:spcPts val="400"/>
              </a:spcBef>
              <a:spcAft>
                <a:spcPts val="0"/>
              </a:spcAft>
              <a:buClr>
                <a:srgbClr val="F2F2F2"/>
              </a:buClr>
              <a:buSzPts val="700"/>
              <a:buChar char="•"/>
              <a:defRPr>
                <a:solidFill>
                  <a:srgbClr val="F2F2F2"/>
                </a:solidFill>
              </a:defRPr>
            </a:lvl8pPr>
            <a:lvl9pPr indent="-273050" lvl="8" marL="4114800" rtl="0" algn="l">
              <a:lnSpc>
                <a:spcPct val="90000"/>
              </a:lnSpc>
              <a:spcBef>
                <a:spcPts val="400"/>
              </a:spcBef>
              <a:spcAft>
                <a:spcPts val="0"/>
              </a:spcAft>
              <a:buClr>
                <a:srgbClr val="F2F2F2"/>
              </a:buClr>
              <a:buSzPts val="700"/>
              <a:buChar char="•"/>
              <a:defRPr>
                <a:solidFill>
                  <a:srgbClr val="F2F2F2"/>
                </a:solidFill>
              </a:defRPr>
            </a:lvl9pPr>
          </a:lstStyle>
          <a:p/>
        </p:txBody>
      </p:sp>
      <p:pic>
        <p:nvPicPr>
          <p:cNvPr id="756" name="Google Shape;756;p118"/>
          <p:cNvPicPr preferRelativeResize="0"/>
          <p:nvPr/>
        </p:nvPicPr>
        <p:blipFill rotWithShape="1">
          <a:blip r:embed="rId2">
            <a:alphaModFix/>
          </a:blip>
          <a:srcRect b="0" l="0" r="0" t="0"/>
          <a:stretch/>
        </p:blipFill>
        <p:spPr>
          <a:xfrm>
            <a:off x="3230092" y="77315"/>
            <a:ext cx="2683439" cy="4962524"/>
          </a:xfrm>
          <a:prstGeom prst="rect">
            <a:avLst/>
          </a:prstGeom>
          <a:noFill/>
          <a:ln>
            <a:noFill/>
          </a:ln>
        </p:spPr>
      </p:pic>
      <p:sp>
        <p:nvSpPr>
          <p:cNvPr id="757" name="Google Shape;757;p11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58" name="Google Shape;758;p118"/>
          <p:cNvSpPr txBox="1"/>
          <p:nvPr>
            <p:ph idx="3" type="body"/>
          </p:nvPr>
        </p:nvSpPr>
        <p:spPr>
          <a:xfrm>
            <a:off x="6163643"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759" name="Google Shape;759;p118"/>
          <p:cNvSpPr txBox="1"/>
          <p:nvPr>
            <p:ph idx="4" type="body"/>
          </p:nvPr>
        </p:nvSpPr>
        <p:spPr>
          <a:xfrm>
            <a:off x="1077067"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60" name="Google Shape;760;p118"/>
          <p:cNvSpPr txBox="1"/>
          <p:nvPr>
            <p:ph idx="5" type="body"/>
          </p:nvPr>
        </p:nvSpPr>
        <p:spPr>
          <a:xfrm>
            <a:off x="1077066"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2F2F2"/>
              </a:buClr>
              <a:buSzPts val="500"/>
              <a:buChar char="＋"/>
              <a:defRPr>
                <a:solidFill>
                  <a:srgbClr val="F2F2F2"/>
                </a:solidFill>
              </a:defRPr>
            </a:lvl2pPr>
            <a:lvl3pPr indent="-260350" lvl="2" marL="1371600" rtl="0" algn="l">
              <a:lnSpc>
                <a:spcPct val="150000"/>
              </a:lnSpc>
              <a:spcBef>
                <a:spcPts val="400"/>
              </a:spcBef>
              <a:spcAft>
                <a:spcPts val="0"/>
              </a:spcAft>
              <a:buClr>
                <a:srgbClr val="F2F2F2"/>
              </a:buClr>
              <a:buSzPts val="500"/>
              <a:buChar char="＞"/>
              <a:defRPr>
                <a:solidFill>
                  <a:srgbClr val="F2F2F2"/>
                </a:solidFill>
              </a:defRPr>
            </a:lvl3pPr>
            <a:lvl4pPr indent="-260350" lvl="3" marL="1828800" rtl="0" algn="l">
              <a:lnSpc>
                <a:spcPct val="150000"/>
              </a:lnSpc>
              <a:spcBef>
                <a:spcPts val="400"/>
              </a:spcBef>
              <a:spcAft>
                <a:spcPts val="0"/>
              </a:spcAft>
              <a:buClr>
                <a:srgbClr val="F2F2F2"/>
              </a:buClr>
              <a:buSzPts val="500"/>
              <a:buChar char="o"/>
              <a:defRPr>
                <a:solidFill>
                  <a:srgbClr val="F2F2F2"/>
                </a:solidFill>
              </a:defRPr>
            </a:lvl4pPr>
            <a:lvl5pPr indent="-260350" lvl="4" marL="2286000" rtl="0" algn="l">
              <a:lnSpc>
                <a:spcPct val="150000"/>
              </a:lnSpc>
              <a:spcBef>
                <a:spcPts val="400"/>
              </a:spcBef>
              <a:spcAft>
                <a:spcPts val="0"/>
              </a:spcAft>
              <a:buClr>
                <a:srgbClr val="F2F2F2"/>
              </a:buClr>
              <a:buSzPts val="500"/>
              <a:buChar char="＋"/>
              <a:defRPr>
                <a:solidFill>
                  <a:srgbClr val="F2F2F2"/>
                </a:solidFill>
              </a:defRPr>
            </a:lvl5pPr>
            <a:lvl6pPr indent="-273050" lvl="5" marL="2743200" rtl="0" algn="l">
              <a:lnSpc>
                <a:spcPct val="90000"/>
              </a:lnSpc>
              <a:spcBef>
                <a:spcPts val="400"/>
              </a:spcBef>
              <a:spcAft>
                <a:spcPts val="0"/>
              </a:spcAft>
              <a:buClr>
                <a:srgbClr val="F2F2F2"/>
              </a:buClr>
              <a:buSzPts val="700"/>
              <a:buChar char="•"/>
              <a:defRPr>
                <a:solidFill>
                  <a:srgbClr val="F2F2F2"/>
                </a:solidFill>
              </a:defRPr>
            </a:lvl6pPr>
            <a:lvl7pPr indent="-273050" lvl="6" marL="3200400" rtl="0" algn="l">
              <a:lnSpc>
                <a:spcPct val="90000"/>
              </a:lnSpc>
              <a:spcBef>
                <a:spcPts val="400"/>
              </a:spcBef>
              <a:spcAft>
                <a:spcPts val="0"/>
              </a:spcAft>
              <a:buClr>
                <a:srgbClr val="F2F2F2"/>
              </a:buClr>
              <a:buSzPts val="700"/>
              <a:buChar char="•"/>
              <a:defRPr>
                <a:solidFill>
                  <a:srgbClr val="F2F2F2"/>
                </a:solidFill>
              </a:defRPr>
            </a:lvl7pPr>
            <a:lvl8pPr indent="-273050" lvl="7" marL="3657600" rtl="0" algn="l">
              <a:lnSpc>
                <a:spcPct val="90000"/>
              </a:lnSpc>
              <a:spcBef>
                <a:spcPts val="400"/>
              </a:spcBef>
              <a:spcAft>
                <a:spcPts val="0"/>
              </a:spcAft>
              <a:buClr>
                <a:srgbClr val="F2F2F2"/>
              </a:buClr>
              <a:buSzPts val="700"/>
              <a:buChar char="•"/>
              <a:defRPr>
                <a:solidFill>
                  <a:srgbClr val="F2F2F2"/>
                </a:solidFill>
              </a:defRPr>
            </a:lvl8pPr>
            <a:lvl9pPr indent="-273050" lvl="8" marL="4114800" rtl="0" algn="l">
              <a:lnSpc>
                <a:spcPct val="90000"/>
              </a:lnSpc>
              <a:spcBef>
                <a:spcPts val="400"/>
              </a:spcBef>
              <a:spcAft>
                <a:spcPts val="0"/>
              </a:spcAft>
              <a:buClr>
                <a:srgbClr val="F2F2F2"/>
              </a:buClr>
              <a:buSzPts val="700"/>
              <a:buChar char="•"/>
              <a:defRPr>
                <a:solidFill>
                  <a:srgbClr val="F2F2F2"/>
                </a:solidFill>
              </a:defRPr>
            </a:lvl9pPr>
          </a:lstStyle>
          <a:p/>
        </p:txBody>
      </p:sp>
      <p:sp>
        <p:nvSpPr>
          <p:cNvPr id="761" name="Google Shape;761;p118"/>
          <p:cNvSpPr txBox="1"/>
          <p:nvPr>
            <p:ph idx="6" type="body"/>
          </p:nvPr>
        </p:nvSpPr>
        <p:spPr>
          <a:xfrm>
            <a:off x="1077067"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iPad">
  <p:cSld name="1_Product: iPhoneX">
    <p:bg>
      <p:bgPr>
        <a:solidFill>
          <a:srgbClr val="F2F2F2"/>
        </a:solidFill>
      </p:bgPr>
    </p:bg>
    <p:spTree>
      <p:nvGrpSpPr>
        <p:cNvPr id="762" name="Shape 762"/>
        <p:cNvGrpSpPr/>
        <p:nvPr/>
      </p:nvGrpSpPr>
      <p:grpSpPr>
        <a:xfrm>
          <a:off x="0" y="0"/>
          <a:ext cx="0" cy="0"/>
          <a:chOff x="0" y="0"/>
          <a:chExt cx="0" cy="0"/>
        </a:xfrm>
      </p:grpSpPr>
      <p:sp>
        <p:nvSpPr>
          <p:cNvPr id="763" name="Google Shape;763;p119"/>
          <p:cNvSpPr txBox="1"/>
          <p:nvPr>
            <p:ph type="title"/>
          </p:nvPr>
        </p:nvSpPr>
        <p:spPr>
          <a:xfrm>
            <a:off x="628650" y="612518"/>
            <a:ext cx="39426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764" name="Google Shape;764;p11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65" name="Google Shape;765;p119"/>
          <p:cNvPicPr preferRelativeResize="0"/>
          <p:nvPr/>
        </p:nvPicPr>
        <p:blipFill rotWithShape="1">
          <a:blip r:embed="rId2">
            <a:alphaModFix/>
          </a:blip>
          <a:srcRect b="0" l="0" r="0" t="0"/>
          <a:stretch/>
        </p:blipFill>
        <p:spPr>
          <a:xfrm>
            <a:off x="4778276" y="82473"/>
            <a:ext cx="3655509" cy="4908896"/>
          </a:xfrm>
          <a:prstGeom prst="rect">
            <a:avLst/>
          </a:prstGeom>
          <a:noFill/>
          <a:ln>
            <a:noFill/>
          </a:ln>
        </p:spPr>
      </p:pic>
      <p:sp>
        <p:nvSpPr>
          <p:cNvPr id="766" name="Google Shape;766;p119"/>
          <p:cNvSpPr txBox="1"/>
          <p:nvPr>
            <p:ph idx="1" type="body"/>
          </p:nvPr>
        </p:nvSpPr>
        <p:spPr>
          <a:xfrm>
            <a:off x="628646" y="1219200"/>
            <a:ext cx="39426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iPad + Callouts">
  <p:cSld name="1_Product: iPhoneX + Callouts">
    <p:bg>
      <p:bgPr>
        <a:solidFill>
          <a:srgbClr val="F2F2F2"/>
        </a:solidFill>
      </p:bgPr>
    </p:bg>
    <p:spTree>
      <p:nvGrpSpPr>
        <p:cNvPr id="767" name="Shape 767"/>
        <p:cNvGrpSpPr/>
        <p:nvPr/>
      </p:nvGrpSpPr>
      <p:grpSpPr>
        <a:xfrm>
          <a:off x="0" y="0"/>
          <a:ext cx="0" cy="0"/>
          <a:chOff x="0" y="0"/>
          <a:chExt cx="0" cy="0"/>
        </a:xfrm>
      </p:grpSpPr>
      <p:sp>
        <p:nvSpPr>
          <p:cNvPr id="768" name="Google Shape;768;p120"/>
          <p:cNvSpPr txBox="1"/>
          <p:nvPr>
            <p:ph idx="1" type="body"/>
          </p:nvPr>
        </p:nvSpPr>
        <p:spPr>
          <a:xfrm>
            <a:off x="6412805" y="1918281"/>
            <a:ext cx="1902900" cy="308100"/>
          </a:xfrm>
          <a:prstGeom prst="rect">
            <a:avLst/>
          </a:prstGeom>
          <a:noFill/>
          <a:ln>
            <a:noFill/>
          </a:ln>
        </p:spPr>
        <p:txBody>
          <a:bodyPr anchorCtr="0" anchor="t" bIns="17125" lIns="34275" spcFirstLastPara="1" rIns="34275" wrap="square" tIns="17125">
            <a:noAutofit/>
          </a:bodyPr>
          <a:lstStyle>
            <a:lvl1pPr indent="-228600" lvl="0" marL="457200" rtl="0">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nSpc>
                <a:spcPct val="150000"/>
              </a:lnSpc>
              <a:spcBef>
                <a:spcPts val="400"/>
              </a:spcBef>
              <a:spcAft>
                <a:spcPts val="0"/>
              </a:spcAft>
              <a:buClr>
                <a:srgbClr val="F2F2F2"/>
              </a:buClr>
              <a:buSzPts val="500"/>
              <a:buChar char="＋"/>
              <a:defRPr>
                <a:solidFill>
                  <a:srgbClr val="F2F2F2"/>
                </a:solidFill>
              </a:defRPr>
            </a:lvl2pPr>
            <a:lvl3pPr indent="-260350" lvl="2" marL="1371600" rtl="0">
              <a:lnSpc>
                <a:spcPct val="150000"/>
              </a:lnSpc>
              <a:spcBef>
                <a:spcPts val="400"/>
              </a:spcBef>
              <a:spcAft>
                <a:spcPts val="0"/>
              </a:spcAft>
              <a:buClr>
                <a:srgbClr val="F2F2F2"/>
              </a:buClr>
              <a:buSzPts val="500"/>
              <a:buChar char="＞"/>
              <a:defRPr>
                <a:solidFill>
                  <a:srgbClr val="F2F2F2"/>
                </a:solidFill>
              </a:defRPr>
            </a:lvl3pPr>
            <a:lvl4pPr indent="-260350" lvl="3" marL="1828800" rtl="0">
              <a:lnSpc>
                <a:spcPct val="150000"/>
              </a:lnSpc>
              <a:spcBef>
                <a:spcPts val="400"/>
              </a:spcBef>
              <a:spcAft>
                <a:spcPts val="0"/>
              </a:spcAft>
              <a:buClr>
                <a:srgbClr val="F2F2F2"/>
              </a:buClr>
              <a:buSzPts val="500"/>
              <a:buChar char="o"/>
              <a:defRPr>
                <a:solidFill>
                  <a:srgbClr val="F2F2F2"/>
                </a:solidFill>
              </a:defRPr>
            </a:lvl4pPr>
            <a:lvl5pPr indent="-260350" lvl="4" marL="2286000" rtl="0">
              <a:lnSpc>
                <a:spcPct val="150000"/>
              </a:lnSpc>
              <a:spcBef>
                <a:spcPts val="400"/>
              </a:spcBef>
              <a:spcAft>
                <a:spcPts val="0"/>
              </a:spcAft>
              <a:buClr>
                <a:srgbClr val="F2F2F2"/>
              </a:buClr>
              <a:buSzPts val="500"/>
              <a:buChar char="＋"/>
              <a:defRPr>
                <a:solidFill>
                  <a:srgbClr val="F2F2F2"/>
                </a:solidFill>
              </a:defRPr>
            </a:lvl5pPr>
            <a:lvl6pPr indent="-273050" lvl="5" marL="2743200" rtl="0">
              <a:lnSpc>
                <a:spcPct val="90000"/>
              </a:lnSpc>
              <a:spcBef>
                <a:spcPts val="400"/>
              </a:spcBef>
              <a:spcAft>
                <a:spcPts val="0"/>
              </a:spcAft>
              <a:buClr>
                <a:srgbClr val="F2F2F2"/>
              </a:buClr>
              <a:buSzPts val="700"/>
              <a:buChar char="•"/>
              <a:defRPr>
                <a:solidFill>
                  <a:srgbClr val="F2F2F2"/>
                </a:solidFill>
              </a:defRPr>
            </a:lvl6pPr>
            <a:lvl7pPr indent="-273050" lvl="6" marL="3200400" rtl="0">
              <a:lnSpc>
                <a:spcPct val="90000"/>
              </a:lnSpc>
              <a:spcBef>
                <a:spcPts val="400"/>
              </a:spcBef>
              <a:spcAft>
                <a:spcPts val="0"/>
              </a:spcAft>
              <a:buClr>
                <a:srgbClr val="F2F2F2"/>
              </a:buClr>
              <a:buSzPts val="700"/>
              <a:buChar char="•"/>
              <a:defRPr>
                <a:solidFill>
                  <a:srgbClr val="F2F2F2"/>
                </a:solidFill>
              </a:defRPr>
            </a:lvl7pPr>
            <a:lvl8pPr indent="-273050" lvl="7" marL="3657600" rtl="0">
              <a:lnSpc>
                <a:spcPct val="90000"/>
              </a:lnSpc>
              <a:spcBef>
                <a:spcPts val="400"/>
              </a:spcBef>
              <a:spcAft>
                <a:spcPts val="0"/>
              </a:spcAft>
              <a:buClr>
                <a:srgbClr val="F2F2F2"/>
              </a:buClr>
              <a:buSzPts val="700"/>
              <a:buChar char="•"/>
              <a:defRPr>
                <a:solidFill>
                  <a:srgbClr val="F2F2F2"/>
                </a:solidFill>
              </a:defRPr>
            </a:lvl8pPr>
            <a:lvl9pPr indent="-273050" lvl="8" marL="4114800" rtl="0">
              <a:lnSpc>
                <a:spcPct val="90000"/>
              </a:lnSpc>
              <a:spcBef>
                <a:spcPts val="400"/>
              </a:spcBef>
              <a:spcAft>
                <a:spcPts val="0"/>
              </a:spcAft>
              <a:buClr>
                <a:srgbClr val="F2F2F2"/>
              </a:buClr>
              <a:buSzPts val="700"/>
              <a:buChar char="•"/>
              <a:defRPr>
                <a:solidFill>
                  <a:srgbClr val="F2F2F2"/>
                </a:solidFill>
              </a:defRPr>
            </a:lvl9pPr>
          </a:lstStyle>
          <a:p/>
        </p:txBody>
      </p:sp>
      <p:sp>
        <p:nvSpPr>
          <p:cNvPr id="769" name="Google Shape;769;p120"/>
          <p:cNvSpPr txBox="1"/>
          <p:nvPr>
            <p:ph idx="2" type="body"/>
          </p:nvPr>
        </p:nvSpPr>
        <p:spPr>
          <a:xfrm>
            <a:off x="6407025" y="2290751"/>
            <a:ext cx="19029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rgbClr val="F2F2F2"/>
              </a:buClr>
              <a:buSzPts val="1000"/>
              <a:buChar char="●"/>
              <a:defRPr sz="1200">
                <a:solidFill>
                  <a:srgbClr val="F2F2F2"/>
                </a:solidFill>
              </a:defRPr>
            </a:lvl4pPr>
            <a:lvl5pPr indent="-304800" lvl="4" marL="2286000" rtl="0">
              <a:lnSpc>
                <a:spcPct val="150000"/>
              </a:lnSpc>
              <a:spcBef>
                <a:spcPts val="400"/>
              </a:spcBef>
              <a:spcAft>
                <a:spcPts val="0"/>
              </a:spcAft>
              <a:buClr>
                <a:srgbClr val="F2F2F2"/>
              </a:buClr>
              <a:buSzPts val="1200"/>
              <a:buChar char="○"/>
              <a:defRPr sz="1200">
                <a:solidFill>
                  <a:srgbClr val="F2F2F2"/>
                </a:solidFill>
              </a:defRPr>
            </a:lvl5pPr>
            <a:lvl6pPr indent="-304800" lvl="5" marL="2743200" rtl="0">
              <a:lnSpc>
                <a:spcPct val="90000"/>
              </a:lnSpc>
              <a:spcBef>
                <a:spcPts val="400"/>
              </a:spcBef>
              <a:spcAft>
                <a:spcPts val="0"/>
              </a:spcAft>
              <a:buClr>
                <a:srgbClr val="F2F2F2"/>
              </a:buClr>
              <a:buSzPts val="1200"/>
              <a:buChar char="■"/>
              <a:defRPr sz="1200">
                <a:solidFill>
                  <a:srgbClr val="F2F2F2"/>
                </a:solidFill>
              </a:defRPr>
            </a:lvl6pPr>
            <a:lvl7pPr indent="-304800" lvl="6" marL="3200400" rtl="0">
              <a:lnSpc>
                <a:spcPct val="90000"/>
              </a:lnSpc>
              <a:spcBef>
                <a:spcPts val="400"/>
              </a:spcBef>
              <a:spcAft>
                <a:spcPts val="0"/>
              </a:spcAft>
              <a:buClr>
                <a:srgbClr val="F2F2F2"/>
              </a:buClr>
              <a:buSzPts val="1200"/>
              <a:buChar char="●"/>
              <a:defRPr sz="1200">
                <a:solidFill>
                  <a:srgbClr val="F2F2F2"/>
                </a:solidFill>
              </a:defRPr>
            </a:lvl7pPr>
            <a:lvl8pPr indent="-304800" lvl="7" marL="3657600" rtl="0">
              <a:lnSpc>
                <a:spcPct val="90000"/>
              </a:lnSpc>
              <a:spcBef>
                <a:spcPts val="400"/>
              </a:spcBef>
              <a:spcAft>
                <a:spcPts val="0"/>
              </a:spcAft>
              <a:buClr>
                <a:srgbClr val="F2F2F2"/>
              </a:buClr>
              <a:buSzPts val="1200"/>
              <a:buChar char="○"/>
              <a:defRPr sz="1200">
                <a:solidFill>
                  <a:srgbClr val="F2F2F2"/>
                </a:solidFill>
              </a:defRPr>
            </a:lvl8pPr>
            <a:lvl9pPr indent="-304800" lvl="8" marL="4114800" rtl="0">
              <a:lnSpc>
                <a:spcPct val="90000"/>
              </a:lnSpc>
              <a:spcBef>
                <a:spcPts val="400"/>
              </a:spcBef>
              <a:spcAft>
                <a:spcPts val="0"/>
              </a:spcAft>
              <a:buClr>
                <a:srgbClr val="F2F2F2"/>
              </a:buClr>
              <a:buSzPts val="1200"/>
              <a:buChar char="■"/>
              <a:defRPr sz="1200">
                <a:solidFill>
                  <a:srgbClr val="F2F2F2"/>
                </a:solidFill>
              </a:defRPr>
            </a:lvl9pPr>
          </a:lstStyle>
          <a:p/>
        </p:txBody>
      </p:sp>
      <p:sp>
        <p:nvSpPr>
          <p:cNvPr id="770" name="Google Shape;770;p120"/>
          <p:cNvSpPr txBox="1"/>
          <p:nvPr>
            <p:ph idx="3" type="body"/>
          </p:nvPr>
        </p:nvSpPr>
        <p:spPr>
          <a:xfrm>
            <a:off x="848495" y="1179156"/>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71" name="Google Shape;771;p120"/>
          <p:cNvSpPr txBox="1"/>
          <p:nvPr>
            <p:ph idx="4" type="body"/>
          </p:nvPr>
        </p:nvSpPr>
        <p:spPr>
          <a:xfrm>
            <a:off x="842712" y="155162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72" name="Google Shape;772;p120"/>
          <p:cNvSpPr txBox="1"/>
          <p:nvPr>
            <p:ph idx="5" type="body"/>
          </p:nvPr>
        </p:nvSpPr>
        <p:spPr>
          <a:xfrm>
            <a:off x="848495" y="27811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73" name="Google Shape;773;p12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74" name="Google Shape;774;p120"/>
          <p:cNvPicPr preferRelativeResize="0"/>
          <p:nvPr/>
        </p:nvPicPr>
        <p:blipFill rotWithShape="1">
          <a:blip r:embed="rId2">
            <a:alphaModFix/>
          </a:blip>
          <a:srcRect b="0" l="0" r="0" t="0"/>
          <a:stretch/>
        </p:blipFill>
        <p:spPr>
          <a:xfrm>
            <a:off x="2751462" y="82473"/>
            <a:ext cx="3655509" cy="4908896"/>
          </a:xfrm>
          <a:prstGeom prst="rect">
            <a:avLst/>
          </a:prstGeom>
          <a:noFill/>
          <a:ln>
            <a:noFill/>
          </a:ln>
        </p:spPr>
      </p:pic>
      <p:sp>
        <p:nvSpPr>
          <p:cNvPr id="775" name="Google Shape;775;p120"/>
          <p:cNvSpPr txBox="1"/>
          <p:nvPr>
            <p:ph idx="6" type="body"/>
          </p:nvPr>
        </p:nvSpPr>
        <p:spPr>
          <a:xfrm>
            <a:off x="842712" y="3153633"/>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Laptop">
  <p:cSld name="2_Product: iPhoneX">
    <p:bg>
      <p:bgPr>
        <a:solidFill>
          <a:srgbClr val="F2F2F2"/>
        </a:solidFill>
      </p:bgPr>
    </p:bg>
    <p:spTree>
      <p:nvGrpSpPr>
        <p:cNvPr id="776" name="Shape 776"/>
        <p:cNvGrpSpPr/>
        <p:nvPr/>
      </p:nvGrpSpPr>
      <p:grpSpPr>
        <a:xfrm>
          <a:off x="0" y="0"/>
          <a:ext cx="0" cy="0"/>
          <a:chOff x="0" y="0"/>
          <a:chExt cx="0" cy="0"/>
        </a:xfrm>
      </p:grpSpPr>
      <p:sp>
        <p:nvSpPr>
          <p:cNvPr id="777" name="Google Shape;777;p121"/>
          <p:cNvSpPr txBox="1"/>
          <p:nvPr>
            <p:ph type="title"/>
          </p:nvPr>
        </p:nvSpPr>
        <p:spPr>
          <a:xfrm>
            <a:off x="628650" y="612518"/>
            <a:ext cx="3578700" cy="4446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778" name="Google Shape;778;p12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79" name="Google Shape;779;p121"/>
          <p:cNvPicPr preferRelativeResize="0"/>
          <p:nvPr/>
        </p:nvPicPr>
        <p:blipFill rotWithShape="1">
          <a:blip r:embed="rId2">
            <a:alphaModFix/>
          </a:blip>
          <a:srcRect b="0" l="0" r="0" t="0"/>
          <a:stretch/>
        </p:blipFill>
        <p:spPr>
          <a:xfrm>
            <a:off x="3333107" y="612518"/>
            <a:ext cx="7039396" cy="3771540"/>
          </a:xfrm>
          <a:prstGeom prst="rect">
            <a:avLst/>
          </a:prstGeom>
          <a:noFill/>
          <a:ln>
            <a:noFill/>
          </a:ln>
        </p:spPr>
      </p:pic>
      <p:sp>
        <p:nvSpPr>
          <p:cNvPr id="780" name="Google Shape;780;p121"/>
          <p:cNvSpPr txBox="1"/>
          <p:nvPr>
            <p:ph idx="1" type="body"/>
          </p:nvPr>
        </p:nvSpPr>
        <p:spPr>
          <a:xfrm>
            <a:off x="628674" y="1219200"/>
            <a:ext cx="3578700" cy="32958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rgbClr val="F2F2F2"/>
              </a:buClr>
              <a:buSzPts val="1300"/>
              <a:buChar char="•"/>
              <a:defRPr>
                <a:solidFill>
                  <a:srgbClr val="F2F2F2"/>
                </a:solidFill>
              </a:defRPr>
            </a:lvl6pPr>
            <a:lvl7pPr indent="-311150" lvl="6" marL="3200400" rtl="0">
              <a:spcBef>
                <a:spcPts val="400"/>
              </a:spcBef>
              <a:spcAft>
                <a:spcPts val="0"/>
              </a:spcAft>
              <a:buClr>
                <a:srgbClr val="F2F2F2"/>
              </a:buClr>
              <a:buSzPts val="1300"/>
              <a:buChar char="•"/>
              <a:defRPr>
                <a:solidFill>
                  <a:srgbClr val="F2F2F2"/>
                </a:solidFill>
              </a:defRPr>
            </a:lvl7pPr>
            <a:lvl8pPr indent="-311150" lvl="7" marL="3657600" rtl="0">
              <a:spcBef>
                <a:spcPts val="400"/>
              </a:spcBef>
              <a:spcAft>
                <a:spcPts val="0"/>
              </a:spcAft>
              <a:buClr>
                <a:srgbClr val="F2F2F2"/>
              </a:buClr>
              <a:buSzPts val="1300"/>
              <a:buChar char="•"/>
              <a:defRPr>
                <a:solidFill>
                  <a:srgbClr val="F2F2F2"/>
                </a:solidFill>
              </a:defRPr>
            </a:lvl8pPr>
            <a:lvl9pPr indent="-311150" lvl="8" marL="4114800" rtl="0">
              <a:spcBef>
                <a:spcPts val="400"/>
              </a:spcBef>
              <a:spcAft>
                <a:spcPts val="0"/>
              </a:spcAft>
              <a:buClr>
                <a:srgbClr val="F2F2F2"/>
              </a:buClr>
              <a:buSzPts val="1300"/>
              <a:buChar char="•"/>
              <a:defRPr>
                <a:solidFill>
                  <a:srgbClr val="F2F2F2"/>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Full Image A" showMasterSp="0">
  <p:cSld name="Deck Cover: Full Image A">
    <p:bg>
      <p:bgPr>
        <a:solidFill>
          <a:schemeClr val="dk1"/>
        </a:solidFill>
      </p:bgPr>
    </p:bg>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52" name="Google Shape;52;p13"/>
          <p:cNvSpPr txBox="1"/>
          <p:nvPr>
            <p:ph type="title"/>
          </p:nvPr>
        </p:nvSpPr>
        <p:spPr>
          <a:xfrm>
            <a:off x="807724" y="112674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3" name="Google Shape;53;p13"/>
          <p:cNvSpPr txBox="1"/>
          <p:nvPr>
            <p:ph idx="2" type="ctrTitle"/>
          </p:nvPr>
        </p:nvSpPr>
        <p:spPr>
          <a:xfrm>
            <a:off x="628650" y="1729628"/>
            <a:ext cx="65793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2800"/>
              <a:buFont typeface="Arial"/>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13"/>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1600"/>
              </a:spcBef>
              <a:spcAft>
                <a:spcPts val="0"/>
              </a:spcAft>
              <a:buSzPts val="1200"/>
              <a:buNone/>
              <a:defRPr sz="1500"/>
            </a:lvl2pPr>
            <a:lvl3pPr lvl="2" rtl="0" algn="ctr">
              <a:lnSpc>
                <a:spcPct val="150000"/>
              </a:lnSpc>
              <a:spcBef>
                <a:spcPts val="1600"/>
              </a:spcBef>
              <a:spcAft>
                <a:spcPts val="0"/>
              </a:spcAft>
              <a:buSzPts val="900"/>
              <a:buNone/>
              <a:defRPr sz="1300"/>
            </a:lvl3pPr>
            <a:lvl4pPr lvl="3" rtl="0" algn="ctr">
              <a:lnSpc>
                <a:spcPct val="150000"/>
              </a:lnSpc>
              <a:spcBef>
                <a:spcPts val="1600"/>
              </a:spcBef>
              <a:spcAft>
                <a:spcPts val="0"/>
              </a:spcAft>
              <a:buSzPts val="1000"/>
              <a:buNone/>
              <a:defRPr sz="1200"/>
            </a:lvl4pPr>
            <a:lvl5pPr lvl="4" rtl="0" algn="ctr">
              <a:lnSpc>
                <a:spcPct val="150000"/>
              </a:lnSpc>
              <a:spcBef>
                <a:spcPts val="1600"/>
              </a:spcBef>
              <a:spcAft>
                <a:spcPts val="0"/>
              </a:spcAft>
              <a:buSzPts val="1000"/>
              <a:buNone/>
              <a:defRPr sz="1200"/>
            </a:lvl5pPr>
            <a:lvl6pPr lvl="5" rtl="0" algn="ctr">
              <a:lnSpc>
                <a:spcPct val="90000"/>
              </a:lnSpc>
              <a:spcBef>
                <a:spcPts val="1600"/>
              </a:spcBef>
              <a:spcAft>
                <a:spcPts val="0"/>
              </a:spcAft>
              <a:buClr>
                <a:schemeClr val="dk1"/>
              </a:buClr>
              <a:buSzPts val="1200"/>
              <a:buNone/>
              <a:defRPr sz="1200"/>
            </a:lvl6pPr>
            <a:lvl7pPr lvl="6" rtl="0" algn="ctr">
              <a:lnSpc>
                <a:spcPct val="90000"/>
              </a:lnSpc>
              <a:spcBef>
                <a:spcPts val="1600"/>
              </a:spcBef>
              <a:spcAft>
                <a:spcPts val="0"/>
              </a:spcAft>
              <a:buClr>
                <a:schemeClr val="dk1"/>
              </a:buClr>
              <a:buSzPts val="1200"/>
              <a:buNone/>
              <a:defRPr sz="1200"/>
            </a:lvl7pPr>
            <a:lvl8pPr lvl="7" rtl="0" algn="ctr">
              <a:lnSpc>
                <a:spcPct val="90000"/>
              </a:lnSpc>
              <a:spcBef>
                <a:spcPts val="1600"/>
              </a:spcBef>
              <a:spcAft>
                <a:spcPts val="0"/>
              </a:spcAft>
              <a:buClr>
                <a:schemeClr val="dk1"/>
              </a:buClr>
              <a:buSzPts val="1200"/>
              <a:buNone/>
              <a:defRPr sz="1200"/>
            </a:lvl8pPr>
            <a:lvl9pPr lvl="8" rtl="0" algn="ctr">
              <a:lnSpc>
                <a:spcPct val="90000"/>
              </a:lnSpc>
              <a:spcBef>
                <a:spcPts val="1600"/>
              </a:spcBef>
              <a:spcAft>
                <a:spcPts val="1600"/>
              </a:spcAft>
              <a:buClr>
                <a:schemeClr val="dk1"/>
              </a:buClr>
              <a:buSzPts val="1200"/>
              <a:buNone/>
              <a:defRPr sz="1200"/>
            </a:lvl9pPr>
          </a:lstStyle>
          <a:p/>
        </p:txBody>
      </p:sp>
      <p:cxnSp>
        <p:nvCxnSpPr>
          <p:cNvPr id="55" name="Google Shape;55;p13"/>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cxnSp>
        <p:nvCxnSpPr>
          <p:cNvPr id="56" name="Google Shape;56;p13"/>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pic>
        <p:nvPicPr>
          <p:cNvPr id="57" name="Google Shape;57;p13"/>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Laptop + Callouts">
  <p:cSld name="2_Product: iPhoneX + Callouts">
    <p:bg>
      <p:bgPr>
        <a:solidFill>
          <a:srgbClr val="F2F2F2"/>
        </a:solidFill>
      </p:bgPr>
    </p:bg>
    <p:spTree>
      <p:nvGrpSpPr>
        <p:cNvPr id="781" name="Shape 781"/>
        <p:cNvGrpSpPr/>
        <p:nvPr/>
      </p:nvGrpSpPr>
      <p:grpSpPr>
        <a:xfrm>
          <a:off x="0" y="0"/>
          <a:ext cx="0" cy="0"/>
          <a:chOff x="0" y="0"/>
          <a:chExt cx="0" cy="0"/>
        </a:xfrm>
      </p:grpSpPr>
      <p:sp>
        <p:nvSpPr>
          <p:cNvPr id="782" name="Google Shape;782;p122"/>
          <p:cNvSpPr txBox="1"/>
          <p:nvPr>
            <p:ph idx="1" type="body"/>
          </p:nvPr>
        </p:nvSpPr>
        <p:spPr>
          <a:xfrm>
            <a:off x="637893" y="749209"/>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83" name="Google Shape;783;p122"/>
          <p:cNvSpPr txBox="1"/>
          <p:nvPr>
            <p:ph idx="2" type="body"/>
          </p:nvPr>
        </p:nvSpPr>
        <p:spPr>
          <a:xfrm>
            <a:off x="637894" y="1121679"/>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84" name="Google Shape;784;p122"/>
          <p:cNvSpPr txBox="1"/>
          <p:nvPr>
            <p:ph idx="3" type="body"/>
          </p:nvPr>
        </p:nvSpPr>
        <p:spPr>
          <a:xfrm>
            <a:off x="637893" y="1937772"/>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85" name="Google Shape;785;p122"/>
          <p:cNvSpPr txBox="1"/>
          <p:nvPr>
            <p:ph idx="4" type="body"/>
          </p:nvPr>
        </p:nvSpPr>
        <p:spPr>
          <a:xfrm>
            <a:off x="637894" y="2308496"/>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86" name="Google Shape;786;p122"/>
          <p:cNvSpPr txBox="1"/>
          <p:nvPr>
            <p:ph idx="5" type="body"/>
          </p:nvPr>
        </p:nvSpPr>
        <p:spPr>
          <a:xfrm>
            <a:off x="637893" y="3126334"/>
            <a:ext cx="1902900" cy="308100"/>
          </a:xfrm>
          <a:prstGeom prst="rect">
            <a:avLst/>
          </a:prstGeom>
          <a:noFill/>
          <a:ln>
            <a:noFill/>
          </a:ln>
        </p:spPr>
        <p:txBody>
          <a:bodyPr anchorCtr="0" anchor="t" bIns="17125" lIns="34275" spcFirstLastPara="1" rIns="34275" wrap="square" tIns="17125">
            <a:noAutofit/>
          </a:bodyPr>
          <a:lstStyle>
            <a:lvl1pPr indent="-228600" lvl="0" marL="457200" rtl="0" algn="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r">
              <a:lnSpc>
                <a:spcPct val="150000"/>
              </a:lnSpc>
              <a:spcBef>
                <a:spcPts val="400"/>
              </a:spcBef>
              <a:spcAft>
                <a:spcPts val="0"/>
              </a:spcAft>
              <a:buClr>
                <a:srgbClr val="F2F2F2"/>
              </a:buClr>
              <a:buSzPts val="500"/>
              <a:buChar char="＋"/>
              <a:defRPr>
                <a:solidFill>
                  <a:srgbClr val="F2F2F2"/>
                </a:solidFill>
              </a:defRPr>
            </a:lvl2pPr>
            <a:lvl3pPr indent="-260350" lvl="2" marL="1371600" rtl="0" algn="r">
              <a:lnSpc>
                <a:spcPct val="150000"/>
              </a:lnSpc>
              <a:spcBef>
                <a:spcPts val="400"/>
              </a:spcBef>
              <a:spcAft>
                <a:spcPts val="0"/>
              </a:spcAft>
              <a:buClr>
                <a:srgbClr val="F2F2F2"/>
              </a:buClr>
              <a:buSzPts val="500"/>
              <a:buChar char="＞"/>
              <a:defRPr>
                <a:solidFill>
                  <a:srgbClr val="F2F2F2"/>
                </a:solidFill>
              </a:defRPr>
            </a:lvl3pPr>
            <a:lvl4pPr indent="-260350" lvl="3" marL="1828800" rtl="0" algn="r">
              <a:lnSpc>
                <a:spcPct val="150000"/>
              </a:lnSpc>
              <a:spcBef>
                <a:spcPts val="400"/>
              </a:spcBef>
              <a:spcAft>
                <a:spcPts val="0"/>
              </a:spcAft>
              <a:buClr>
                <a:srgbClr val="F2F2F2"/>
              </a:buClr>
              <a:buSzPts val="500"/>
              <a:buChar char="o"/>
              <a:defRPr>
                <a:solidFill>
                  <a:srgbClr val="F2F2F2"/>
                </a:solidFill>
              </a:defRPr>
            </a:lvl4pPr>
            <a:lvl5pPr indent="-260350" lvl="4" marL="2286000" rtl="0" algn="r">
              <a:lnSpc>
                <a:spcPct val="150000"/>
              </a:lnSpc>
              <a:spcBef>
                <a:spcPts val="400"/>
              </a:spcBef>
              <a:spcAft>
                <a:spcPts val="0"/>
              </a:spcAft>
              <a:buClr>
                <a:srgbClr val="F2F2F2"/>
              </a:buClr>
              <a:buSzPts val="500"/>
              <a:buChar char="＋"/>
              <a:defRPr>
                <a:solidFill>
                  <a:srgbClr val="F2F2F2"/>
                </a:solidFill>
              </a:defRPr>
            </a:lvl5pPr>
            <a:lvl6pPr indent="-273050" lvl="5" marL="2743200" rtl="0" algn="r">
              <a:lnSpc>
                <a:spcPct val="90000"/>
              </a:lnSpc>
              <a:spcBef>
                <a:spcPts val="400"/>
              </a:spcBef>
              <a:spcAft>
                <a:spcPts val="0"/>
              </a:spcAft>
              <a:buClr>
                <a:srgbClr val="F2F2F2"/>
              </a:buClr>
              <a:buSzPts val="700"/>
              <a:buChar char="•"/>
              <a:defRPr>
                <a:solidFill>
                  <a:srgbClr val="F2F2F2"/>
                </a:solidFill>
              </a:defRPr>
            </a:lvl6pPr>
            <a:lvl7pPr indent="-273050" lvl="6" marL="3200400" rtl="0" algn="r">
              <a:lnSpc>
                <a:spcPct val="90000"/>
              </a:lnSpc>
              <a:spcBef>
                <a:spcPts val="400"/>
              </a:spcBef>
              <a:spcAft>
                <a:spcPts val="0"/>
              </a:spcAft>
              <a:buClr>
                <a:srgbClr val="F2F2F2"/>
              </a:buClr>
              <a:buSzPts val="700"/>
              <a:buChar char="•"/>
              <a:defRPr>
                <a:solidFill>
                  <a:srgbClr val="F2F2F2"/>
                </a:solidFill>
              </a:defRPr>
            </a:lvl7pPr>
            <a:lvl8pPr indent="-273050" lvl="7" marL="3657600" rtl="0" algn="r">
              <a:lnSpc>
                <a:spcPct val="90000"/>
              </a:lnSpc>
              <a:spcBef>
                <a:spcPts val="400"/>
              </a:spcBef>
              <a:spcAft>
                <a:spcPts val="0"/>
              </a:spcAft>
              <a:buClr>
                <a:srgbClr val="F2F2F2"/>
              </a:buClr>
              <a:buSzPts val="700"/>
              <a:buChar char="•"/>
              <a:defRPr>
                <a:solidFill>
                  <a:srgbClr val="F2F2F2"/>
                </a:solidFill>
              </a:defRPr>
            </a:lvl8pPr>
            <a:lvl9pPr indent="-273050" lvl="8" marL="4114800" rtl="0" algn="r">
              <a:lnSpc>
                <a:spcPct val="90000"/>
              </a:lnSpc>
              <a:spcBef>
                <a:spcPts val="400"/>
              </a:spcBef>
              <a:spcAft>
                <a:spcPts val="0"/>
              </a:spcAft>
              <a:buClr>
                <a:srgbClr val="F2F2F2"/>
              </a:buClr>
              <a:buSzPts val="700"/>
              <a:buChar char="•"/>
              <a:defRPr>
                <a:solidFill>
                  <a:srgbClr val="F2F2F2"/>
                </a:solidFill>
              </a:defRPr>
            </a:lvl9pPr>
          </a:lstStyle>
          <a:p/>
        </p:txBody>
      </p:sp>
      <p:sp>
        <p:nvSpPr>
          <p:cNvPr id="787" name="Google Shape;787;p122"/>
          <p:cNvSpPr txBox="1"/>
          <p:nvPr>
            <p:ph idx="6" type="body"/>
          </p:nvPr>
        </p:nvSpPr>
        <p:spPr>
          <a:xfrm>
            <a:off x="637894" y="3495315"/>
            <a:ext cx="1902900" cy="6141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292100" lvl="3" marL="1828800" rtl="0" algn="r">
              <a:lnSpc>
                <a:spcPct val="150000"/>
              </a:lnSpc>
              <a:spcBef>
                <a:spcPts val="400"/>
              </a:spcBef>
              <a:spcAft>
                <a:spcPts val="0"/>
              </a:spcAft>
              <a:buClr>
                <a:srgbClr val="F2F2F2"/>
              </a:buClr>
              <a:buSzPts val="1000"/>
              <a:buChar char="●"/>
              <a:defRPr sz="1200">
                <a:solidFill>
                  <a:srgbClr val="F2F2F2"/>
                </a:solidFill>
              </a:defRPr>
            </a:lvl4pPr>
            <a:lvl5pPr indent="-304800" lvl="4" marL="2286000" rtl="0" algn="r">
              <a:lnSpc>
                <a:spcPct val="150000"/>
              </a:lnSpc>
              <a:spcBef>
                <a:spcPts val="400"/>
              </a:spcBef>
              <a:spcAft>
                <a:spcPts val="0"/>
              </a:spcAft>
              <a:buClr>
                <a:srgbClr val="F2F2F2"/>
              </a:buClr>
              <a:buSzPts val="1200"/>
              <a:buChar char="○"/>
              <a:defRPr sz="1200">
                <a:solidFill>
                  <a:srgbClr val="F2F2F2"/>
                </a:solidFill>
              </a:defRPr>
            </a:lvl5pPr>
            <a:lvl6pPr indent="-304800" lvl="5" marL="2743200" rtl="0" algn="r">
              <a:lnSpc>
                <a:spcPct val="90000"/>
              </a:lnSpc>
              <a:spcBef>
                <a:spcPts val="400"/>
              </a:spcBef>
              <a:spcAft>
                <a:spcPts val="0"/>
              </a:spcAft>
              <a:buClr>
                <a:srgbClr val="F2F2F2"/>
              </a:buClr>
              <a:buSzPts val="1200"/>
              <a:buChar char="■"/>
              <a:defRPr sz="1200">
                <a:solidFill>
                  <a:srgbClr val="F2F2F2"/>
                </a:solidFill>
              </a:defRPr>
            </a:lvl6pPr>
            <a:lvl7pPr indent="-304800" lvl="6" marL="3200400" rtl="0" algn="r">
              <a:lnSpc>
                <a:spcPct val="90000"/>
              </a:lnSpc>
              <a:spcBef>
                <a:spcPts val="400"/>
              </a:spcBef>
              <a:spcAft>
                <a:spcPts val="0"/>
              </a:spcAft>
              <a:buClr>
                <a:srgbClr val="F2F2F2"/>
              </a:buClr>
              <a:buSzPts val="1200"/>
              <a:buChar char="●"/>
              <a:defRPr sz="1200">
                <a:solidFill>
                  <a:srgbClr val="F2F2F2"/>
                </a:solidFill>
              </a:defRPr>
            </a:lvl7pPr>
            <a:lvl8pPr indent="-304800" lvl="7" marL="3657600" rtl="0" algn="r">
              <a:lnSpc>
                <a:spcPct val="90000"/>
              </a:lnSpc>
              <a:spcBef>
                <a:spcPts val="400"/>
              </a:spcBef>
              <a:spcAft>
                <a:spcPts val="0"/>
              </a:spcAft>
              <a:buClr>
                <a:srgbClr val="F2F2F2"/>
              </a:buClr>
              <a:buSzPts val="1200"/>
              <a:buChar char="○"/>
              <a:defRPr sz="1200">
                <a:solidFill>
                  <a:srgbClr val="F2F2F2"/>
                </a:solidFill>
              </a:defRPr>
            </a:lvl8pPr>
            <a:lvl9pPr indent="-304800" lvl="8" marL="4114800" rtl="0" algn="r">
              <a:lnSpc>
                <a:spcPct val="90000"/>
              </a:lnSpc>
              <a:spcBef>
                <a:spcPts val="400"/>
              </a:spcBef>
              <a:spcAft>
                <a:spcPts val="0"/>
              </a:spcAft>
              <a:buClr>
                <a:srgbClr val="F2F2F2"/>
              </a:buClr>
              <a:buSzPts val="1200"/>
              <a:buChar char="■"/>
              <a:defRPr sz="1200">
                <a:solidFill>
                  <a:srgbClr val="F2F2F2"/>
                </a:solidFill>
              </a:defRPr>
            </a:lvl9pPr>
          </a:lstStyle>
          <a:p/>
        </p:txBody>
      </p:sp>
      <p:sp>
        <p:nvSpPr>
          <p:cNvPr id="788" name="Google Shape;788;p12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89" name="Google Shape;789;p122"/>
          <p:cNvPicPr preferRelativeResize="0"/>
          <p:nvPr/>
        </p:nvPicPr>
        <p:blipFill rotWithShape="1">
          <a:blip r:embed="rId2">
            <a:alphaModFix/>
          </a:blip>
          <a:srcRect b="0" l="0" r="0" t="0"/>
          <a:stretch/>
        </p:blipFill>
        <p:spPr>
          <a:xfrm>
            <a:off x="2348622" y="612518"/>
            <a:ext cx="7039396" cy="377154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Marketecture">
  <p:cSld name="Brand Slide: Wheel">
    <p:spTree>
      <p:nvGrpSpPr>
        <p:cNvPr id="790" name="Shape 790"/>
        <p:cNvGrpSpPr/>
        <p:nvPr/>
      </p:nvGrpSpPr>
      <p:grpSpPr>
        <a:xfrm>
          <a:off x="0" y="0"/>
          <a:ext cx="0" cy="0"/>
          <a:chOff x="0" y="0"/>
          <a:chExt cx="0" cy="0"/>
        </a:xfrm>
      </p:grpSpPr>
      <p:pic>
        <p:nvPicPr>
          <p:cNvPr id="791" name="Google Shape;791;p123"/>
          <p:cNvPicPr preferRelativeResize="0"/>
          <p:nvPr/>
        </p:nvPicPr>
        <p:blipFill>
          <a:blip r:embed="rId2">
            <a:alphaModFix/>
          </a:blip>
          <a:stretch>
            <a:fillRect/>
          </a:stretch>
        </p:blipFill>
        <p:spPr>
          <a:xfrm>
            <a:off x="573092" y="204984"/>
            <a:ext cx="7997813" cy="4498772"/>
          </a:xfrm>
          <a:prstGeom prst="rect">
            <a:avLst/>
          </a:prstGeom>
          <a:noFill/>
          <a:ln>
            <a:noFill/>
          </a:ln>
        </p:spPr>
      </p:pic>
      <p:sp>
        <p:nvSpPr>
          <p:cNvPr id="792" name="Google Shape;792;p12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Vision">
  <p:cSld name="Brand Slide: Values_1">
    <p:spTree>
      <p:nvGrpSpPr>
        <p:cNvPr id="793" name="Shape 793"/>
        <p:cNvGrpSpPr/>
        <p:nvPr/>
      </p:nvGrpSpPr>
      <p:grpSpPr>
        <a:xfrm>
          <a:off x="0" y="0"/>
          <a:ext cx="0" cy="0"/>
          <a:chOff x="0" y="0"/>
          <a:chExt cx="0" cy="0"/>
        </a:xfrm>
      </p:grpSpPr>
      <p:sp>
        <p:nvSpPr>
          <p:cNvPr id="794" name="Google Shape;794;p12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95" name="Google Shape;795;p124"/>
          <p:cNvPicPr preferRelativeResize="0"/>
          <p:nvPr/>
        </p:nvPicPr>
        <p:blipFill>
          <a:blip r:embed="rId2">
            <a:alphaModFix/>
          </a:blip>
          <a:stretch>
            <a:fillRect/>
          </a:stretch>
        </p:blipFill>
        <p:spPr>
          <a:xfrm>
            <a:off x="0" y="0"/>
            <a:ext cx="9143995" cy="5142217"/>
          </a:xfrm>
          <a:prstGeom prst="rect">
            <a:avLst/>
          </a:prstGeom>
          <a:noFill/>
          <a:ln>
            <a:noFill/>
          </a:ln>
        </p:spPr>
      </p:pic>
      <p:sp>
        <p:nvSpPr>
          <p:cNvPr id="796" name="Google Shape;796;p124"/>
          <p:cNvSpPr txBox="1"/>
          <p:nvPr/>
        </p:nvSpPr>
        <p:spPr>
          <a:xfrm>
            <a:off x="2245454" y="2828644"/>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VISION</a:t>
            </a:r>
            <a:endParaRPr sz="1000">
              <a:solidFill>
                <a:schemeClr val="lt1"/>
              </a:solidFill>
            </a:endParaRPr>
          </a:p>
        </p:txBody>
      </p:sp>
      <p:sp>
        <p:nvSpPr>
          <p:cNvPr id="797" name="Google Shape;797;p124"/>
          <p:cNvSpPr txBox="1"/>
          <p:nvPr/>
        </p:nvSpPr>
        <p:spPr>
          <a:xfrm>
            <a:off x="1827268" y="3080756"/>
            <a:ext cx="5489400" cy="8535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Improve the lives of everyone in construction.</a:t>
            </a:r>
            <a:endParaRPr sz="1000">
              <a:solidFill>
                <a:schemeClr val="lt1"/>
              </a:solidFill>
            </a:endParaRPr>
          </a:p>
        </p:txBody>
      </p:sp>
      <p:pic>
        <p:nvPicPr>
          <p:cNvPr id="798" name="Google Shape;798;p124"/>
          <p:cNvPicPr preferRelativeResize="0"/>
          <p:nvPr/>
        </p:nvPicPr>
        <p:blipFill>
          <a:blip r:embed="rId3">
            <a:alphaModFix/>
          </a:blip>
          <a:stretch>
            <a:fillRect/>
          </a:stretch>
        </p:blipFill>
        <p:spPr>
          <a:xfrm>
            <a:off x="4036351" y="4148450"/>
            <a:ext cx="1071297" cy="130899"/>
          </a:xfrm>
          <a:prstGeom prst="rect">
            <a:avLst/>
          </a:prstGeom>
          <a:noFill/>
          <a:ln>
            <a:noFill/>
          </a:ln>
        </p:spPr>
      </p:pic>
      <p:sp>
        <p:nvSpPr>
          <p:cNvPr id="799" name="Google Shape;799;p124"/>
          <p:cNvSpPr txBox="1"/>
          <p:nvPr>
            <p:ph idx="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Values">
  <p:cSld name="Brand Slide: Values_1_1">
    <p:spTree>
      <p:nvGrpSpPr>
        <p:cNvPr id="800" name="Shape 800"/>
        <p:cNvGrpSpPr/>
        <p:nvPr/>
      </p:nvGrpSpPr>
      <p:grpSpPr>
        <a:xfrm>
          <a:off x="0" y="0"/>
          <a:ext cx="0" cy="0"/>
          <a:chOff x="0" y="0"/>
          <a:chExt cx="0" cy="0"/>
        </a:xfrm>
      </p:grpSpPr>
      <p:pic>
        <p:nvPicPr>
          <p:cNvPr id="801" name="Google Shape;801;p125"/>
          <p:cNvPicPr preferRelativeResize="0"/>
          <p:nvPr/>
        </p:nvPicPr>
        <p:blipFill>
          <a:blip r:embed="rId2">
            <a:alphaModFix/>
          </a:blip>
          <a:stretch>
            <a:fillRect/>
          </a:stretch>
        </p:blipFill>
        <p:spPr>
          <a:xfrm>
            <a:off x="0" y="321"/>
            <a:ext cx="9143995" cy="5142212"/>
          </a:xfrm>
          <a:prstGeom prst="rect">
            <a:avLst/>
          </a:prstGeom>
          <a:noFill/>
          <a:ln>
            <a:noFill/>
          </a:ln>
        </p:spPr>
      </p:pic>
      <p:sp>
        <p:nvSpPr>
          <p:cNvPr id="802" name="Google Shape;802;p125"/>
          <p:cNvSpPr txBox="1"/>
          <p:nvPr/>
        </p:nvSpPr>
        <p:spPr>
          <a:xfrm>
            <a:off x="2245454" y="2828644"/>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VALUES</a:t>
            </a:r>
            <a:endParaRPr sz="1000">
              <a:solidFill>
                <a:schemeClr val="lt1"/>
              </a:solidFill>
            </a:endParaRPr>
          </a:p>
        </p:txBody>
      </p:sp>
      <p:sp>
        <p:nvSpPr>
          <p:cNvPr id="803" name="Google Shape;803;p125"/>
          <p:cNvSpPr txBox="1"/>
          <p:nvPr/>
        </p:nvSpPr>
        <p:spPr>
          <a:xfrm>
            <a:off x="0" y="3241219"/>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Ownership</a:t>
            </a:r>
            <a:endParaRPr sz="1000">
              <a:solidFill>
                <a:schemeClr val="lt1"/>
              </a:solidFill>
            </a:endParaRPr>
          </a:p>
        </p:txBody>
      </p:sp>
      <p:pic>
        <p:nvPicPr>
          <p:cNvPr id="804" name="Google Shape;804;p125"/>
          <p:cNvPicPr preferRelativeResize="0"/>
          <p:nvPr/>
        </p:nvPicPr>
        <p:blipFill>
          <a:blip r:embed="rId3">
            <a:alphaModFix/>
          </a:blip>
          <a:stretch>
            <a:fillRect/>
          </a:stretch>
        </p:blipFill>
        <p:spPr>
          <a:xfrm>
            <a:off x="4037242" y="4148450"/>
            <a:ext cx="1071297" cy="130899"/>
          </a:xfrm>
          <a:prstGeom prst="rect">
            <a:avLst/>
          </a:prstGeom>
          <a:noFill/>
          <a:ln>
            <a:noFill/>
          </a:ln>
        </p:spPr>
      </p:pic>
      <p:sp>
        <p:nvSpPr>
          <p:cNvPr id="805" name="Google Shape;805;p125"/>
          <p:cNvSpPr txBox="1"/>
          <p:nvPr/>
        </p:nvSpPr>
        <p:spPr>
          <a:xfrm>
            <a:off x="3048594" y="3241219"/>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Openness</a:t>
            </a:r>
            <a:endParaRPr sz="1000">
              <a:solidFill>
                <a:schemeClr val="lt1"/>
              </a:solidFill>
            </a:endParaRPr>
          </a:p>
        </p:txBody>
      </p:sp>
      <p:sp>
        <p:nvSpPr>
          <p:cNvPr id="806" name="Google Shape;806;p125"/>
          <p:cNvSpPr txBox="1"/>
          <p:nvPr/>
        </p:nvSpPr>
        <p:spPr>
          <a:xfrm>
            <a:off x="6097187" y="3241219"/>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Optimism</a:t>
            </a:r>
            <a:endParaRPr sz="1000">
              <a:solidFill>
                <a:schemeClr val="lt1"/>
              </a:solidFill>
            </a:endParaRPr>
          </a:p>
        </p:txBody>
      </p:sp>
      <p:sp>
        <p:nvSpPr>
          <p:cNvPr id="807" name="Google Shape;807;p12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Values Defined">
  <p:cSld name="Brand Slide: Values_1_1_1">
    <p:spTree>
      <p:nvGrpSpPr>
        <p:cNvPr id="808" name="Shape 808"/>
        <p:cNvGrpSpPr/>
        <p:nvPr/>
      </p:nvGrpSpPr>
      <p:grpSpPr>
        <a:xfrm>
          <a:off x="0" y="0"/>
          <a:ext cx="0" cy="0"/>
          <a:chOff x="0" y="0"/>
          <a:chExt cx="0" cy="0"/>
        </a:xfrm>
      </p:grpSpPr>
      <p:pic>
        <p:nvPicPr>
          <p:cNvPr id="809" name="Google Shape;809;p126"/>
          <p:cNvPicPr preferRelativeResize="0"/>
          <p:nvPr/>
        </p:nvPicPr>
        <p:blipFill>
          <a:blip r:embed="rId2">
            <a:alphaModFix/>
          </a:blip>
          <a:stretch>
            <a:fillRect/>
          </a:stretch>
        </p:blipFill>
        <p:spPr>
          <a:xfrm>
            <a:off x="0" y="0"/>
            <a:ext cx="9143995" cy="5142217"/>
          </a:xfrm>
          <a:prstGeom prst="rect">
            <a:avLst/>
          </a:prstGeom>
          <a:noFill/>
          <a:ln>
            <a:noFill/>
          </a:ln>
        </p:spPr>
      </p:pic>
      <p:sp>
        <p:nvSpPr>
          <p:cNvPr id="810" name="Google Shape;810;p126"/>
          <p:cNvSpPr txBox="1"/>
          <p:nvPr/>
        </p:nvSpPr>
        <p:spPr>
          <a:xfrm>
            <a:off x="2245454" y="328678"/>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VALUES</a:t>
            </a:r>
            <a:endParaRPr sz="1000">
              <a:solidFill>
                <a:schemeClr val="lt1"/>
              </a:solidFill>
            </a:endParaRPr>
          </a:p>
        </p:txBody>
      </p:sp>
      <p:sp>
        <p:nvSpPr>
          <p:cNvPr id="811" name="Google Shape;811;p126"/>
          <p:cNvSpPr txBox="1"/>
          <p:nvPr/>
        </p:nvSpPr>
        <p:spPr>
          <a:xfrm>
            <a:off x="0" y="2190694"/>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Ownership</a:t>
            </a:r>
            <a:endParaRPr sz="1000">
              <a:solidFill>
                <a:schemeClr val="lt1"/>
              </a:solidFill>
            </a:endParaRPr>
          </a:p>
        </p:txBody>
      </p:sp>
      <p:pic>
        <p:nvPicPr>
          <p:cNvPr id="812" name="Google Shape;812;p126"/>
          <p:cNvPicPr preferRelativeResize="0"/>
          <p:nvPr/>
        </p:nvPicPr>
        <p:blipFill>
          <a:blip r:embed="rId3">
            <a:alphaModFix/>
          </a:blip>
          <a:stretch>
            <a:fillRect/>
          </a:stretch>
        </p:blipFill>
        <p:spPr>
          <a:xfrm>
            <a:off x="4037242" y="4148450"/>
            <a:ext cx="1071297" cy="130899"/>
          </a:xfrm>
          <a:prstGeom prst="rect">
            <a:avLst/>
          </a:prstGeom>
          <a:noFill/>
          <a:ln>
            <a:noFill/>
          </a:ln>
        </p:spPr>
      </p:pic>
      <p:sp>
        <p:nvSpPr>
          <p:cNvPr id="813" name="Google Shape;813;p126"/>
          <p:cNvSpPr txBox="1"/>
          <p:nvPr/>
        </p:nvSpPr>
        <p:spPr>
          <a:xfrm>
            <a:off x="3048594" y="2190694"/>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Openness</a:t>
            </a:r>
            <a:endParaRPr sz="1000">
              <a:solidFill>
                <a:schemeClr val="lt1"/>
              </a:solidFill>
            </a:endParaRPr>
          </a:p>
        </p:txBody>
      </p:sp>
      <p:sp>
        <p:nvSpPr>
          <p:cNvPr id="814" name="Google Shape;814;p126"/>
          <p:cNvSpPr txBox="1"/>
          <p:nvPr/>
        </p:nvSpPr>
        <p:spPr>
          <a:xfrm>
            <a:off x="6097187" y="2190694"/>
            <a:ext cx="3048600" cy="4749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b="1" lang="en" sz="2600">
                <a:solidFill>
                  <a:srgbClr val="FFFFFF"/>
                </a:solidFill>
              </a:rPr>
              <a:t>Optimism</a:t>
            </a:r>
            <a:endParaRPr sz="1000">
              <a:solidFill>
                <a:schemeClr val="lt1"/>
              </a:solidFill>
            </a:endParaRPr>
          </a:p>
        </p:txBody>
      </p:sp>
      <p:sp>
        <p:nvSpPr>
          <p:cNvPr id="815" name="Google Shape;815;p126"/>
          <p:cNvSpPr txBox="1"/>
          <p:nvPr/>
        </p:nvSpPr>
        <p:spPr>
          <a:xfrm>
            <a:off x="456112" y="2748113"/>
            <a:ext cx="2136300" cy="1348200"/>
          </a:xfrm>
          <a:prstGeom prst="rect">
            <a:avLst/>
          </a:prstGeom>
          <a:noFill/>
          <a:ln>
            <a:noFill/>
          </a:ln>
        </p:spPr>
        <p:txBody>
          <a:bodyPr anchorCtr="0" anchor="t" bIns="34275" lIns="34275" spcFirstLastPara="1" rIns="34275" wrap="square" tIns="34275">
            <a:noAutofit/>
          </a:bodyPr>
          <a:lstStyle/>
          <a:p>
            <a:pPr indent="0" lvl="0" marL="0" rtl="0" algn="ctr">
              <a:lnSpc>
                <a:spcPct val="150000"/>
              </a:lnSpc>
              <a:spcBef>
                <a:spcPts val="0"/>
              </a:spcBef>
              <a:spcAft>
                <a:spcPts val="0"/>
              </a:spcAft>
              <a:buNone/>
            </a:pPr>
            <a:r>
              <a:rPr lang="en" sz="1200">
                <a:solidFill>
                  <a:srgbClr val="FFFFFF"/>
                </a:solidFill>
              </a:rPr>
              <a:t>The sense of having a personal stake in a project’s or team’s success and the feeling of empowerment and responsibility that goes with it. </a:t>
            </a:r>
            <a:endParaRPr b="1" sz="2600">
              <a:solidFill>
                <a:srgbClr val="FFFFFF"/>
              </a:solidFill>
            </a:endParaRPr>
          </a:p>
        </p:txBody>
      </p:sp>
      <p:sp>
        <p:nvSpPr>
          <p:cNvPr id="816" name="Google Shape;816;p126"/>
          <p:cNvSpPr txBox="1"/>
          <p:nvPr/>
        </p:nvSpPr>
        <p:spPr>
          <a:xfrm>
            <a:off x="3589135" y="2748113"/>
            <a:ext cx="1967400" cy="1348200"/>
          </a:xfrm>
          <a:prstGeom prst="rect">
            <a:avLst/>
          </a:prstGeom>
          <a:noFill/>
          <a:ln>
            <a:noFill/>
          </a:ln>
        </p:spPr>
        <p:txBody>
          <a:bodyPr anchorCtr="0" anchor="t" bIns="34275" lIns="34275" spcFirstLastPara="1" rIns="34275" wrap="square" tIns="34275">
            <a:noAutofit/>
          </a:bodyPr>
          <a:lstStyle/>
          <a:p>
            <a:pPr indent="0" lvl="0" marL="0" rtl="0" algn="ctr">
              <a:lnSpc>
                <a:spcPct val="150000"/>
              </a:lnSpc>
              <a:spcBef>
                <a:spcPts val="0"/>
              </a:spcBef>
              <a:spcAft>
                <a:spcPts val="0"/>
              </a:spcAft>
              <a:buNone/>
            </a:pPr>
            <a:r>
              <a:rPr lang="en" sz="1200">
                <a:solidFill>
                  <a:srgbClr val="FFFFFF"/>
                </a:solidFill>
              </a:rPr>
              <a:t>A ready willingness to engage and express as well as to consider new information and ideas.</a:t>
            </a:r>
            <a:endParaRPr sz="1200">
              <a:solidFill>
                <a:srgbClr val="FFFFFF"/>
              </a:solidFill>
            </a:endParaRPr>
          </a:p>
        </p:txBody>
      </p:sp>
      <p:sp>
        <p:nvSpPr>
          <p:cNvPr id="817" name="Google Shape;817;p126"/>
          <p:cNvSpPr txBox="1"/>
          <p:nvPr/>
        </p:nvSpPr>
        <p:spPr>
          <a:xfrm>
            <a:off x="6418119" y="2748113"/>
            <a:ext cx="2406600" cy="1348200"/>
          </a:xfrm>
          <a:prstGeom prst="rect">
            <a:avLst/>
          </a:prstGeom>
          <a:noFill/>
          <a:ln>
            <a:noFill/>
          </a:ln>
        </p:spPr>
        <p:txBody>
          <a:bodyPr anchorCtr="0" anchor="t" bIns="34275" lIns="34275" spcFirstLastPara="1" rIns="34275" wrap="square" tIns="34275">
            <a:noAutofit/>
          </a:bodyPr>
          <a:lstStyle/>
          <a:p>
            <a:pPr indent="0" lvl="0" marL="0" rtl="0" algn="ctr">
              <a:lnSpc>
                <a:spcPct val="150000"/>
              </a:lnSpc>
              <a:spcBef>
                <a:spcPts val="0"/>
              </a:spcBef>
              <a:spcAft>
                <a:spcPts val="0"/>
              </a:spcAft>
              <a:buNone/>
            </a:pPr>
            <a:r>
              <a:rPr lang="en" sz="1200">
                <a:solidFill>
                  <a:srgbClr val="FFFFFF"/>
                </a:solidFill>
              </a:rPr>
              <a:t>The ability to envision and pursue favorable outcomes––even in the face of challenges––and to believe in the capabilities and goodwill of oneself and others.</a:t>
            </a:r>
            <a:endParaRPr sz="1200">
              <a:solidFill>
                <a:srgbClr val="FFFFFF"/>
              </a:solidFill>
            </a:endParaRPr>
          </a:p>
        </p:txBody>
      </p:sp>
      <p:sp>
        <p:nvSpPr>
          <p:cNvPr id="818" name="Google Shape;818;p12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Tech Silos">
  <p:cSld name="Brand Slide: Values_1_1_1_1">
    <p:spTree>
      <p:nvGrpSpPr>
        <p:cNvPr id="819" name="Shape 819"/>
        <p:cNvGrpSpPr/>
        <p:nvPr/>
      </p:nvGrpSpPr>
      <p:grpSpPr>
        <a:xfrm>
          <a:off x="0" y="0"/>
          <a:ext cx="0" cy="0"/>
          <a:chOff x="0" y="0"/>
          <a:chExt cx="0" cy="0"/>
        </a:xfrm>
      </p:grpSpPr>
      <p:pic>
        <p:nvPicPr>
          <p:cNvPr id="820" name="Google Shape;820;p1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821" name="Google Shape;821;p12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822" name="Google Shape;822;p127"/>
          <p:cNvPicPr preferRelativeResize="0"/>
          <p:nvPr/>
        </p:nvPicPr>
        <p:blipFill>
          <a:blip r:embed="rId3">
            <a:alphaModFix/>
          </a:blip>
          <a:stretch>
            <a:fillRect/>
          </a:stretch>
        </p:blipFill>
        <p:spPr>
          <a:xfrm>
            <a:off x="242852" y="4838717"/>
            <a:ext cx="1071298" cy="130899"/>
          </a:xfrm>
          <a:prstGeom prst="rect">
            <a:avLst/>
          </a:prstGeom>
          <a:noFill/>
          <a:ln>
            <a:noFill/>
          </a:ln>
        </p:spPr>
      </p:pic>
      <p:pic>
        <p:nvPicPr>
          <p:cNvPr id="823" name="Google Shape;823;p127"/>
          <p:cNvPicPr preferRelativeResize="0"/>
          <p:nvPr/>
        </p:nvPicPr>
        <p:blipFill>
          <a:blip r:embed="rId4">
            <a:alphaModFix/>
          </a:blip>
          <a:stretch>
            <a:fillRect/>
          </a:stretch>
        </p:blipFill>
        <p:spPr>
          <a:xfrm>
            <a:off x="1053070" y="1627491"/>
            <a:ext cx="7037861" cy="2723096"/>
          </a:xfrm>
          <a:prstGeom prst="rect">
            <a:avLst/>
          </a:prstGeom>
          <a:noFill/>
          <a:ln>
            <a:noFill/>
          </a:ln>
        </p:spPr>
      </p:pic>
      <p:sp>
        <p:nvSpPr>
          <p:cNvPr id="824" name="Google Shape;824;p127"/>
          <p:cNvSpPr txBox="1"/>
          <p:nvPr/>
        </p:nvSpPr>
        <p:spPr>
          <a:xfrm>
            <a:off x="1962626" y="488109"/>
            <a:ext cx="5218800" cy="894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rgbClr val="FFFFFF"/>
                </a:solidFill>
              </a:rPr>
              <a:t>Every stakeholder still works in technology silos</a:t>
            </a:r>
            <a:endParaRPr sz="2600">
              <a:solidFill>
                <a:schemeClr val="lt1"/>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Mission">
  <p:cSld name="Brand Slide: Values_1_1_1_1_1">
    <p:bg>
      <p:bgPr>
        <a:solidFill>
          <a:schemeClr val="dk1"/>
        </a:solidFill>
      </p:bgPr>
    </p:bg>
    <p:spTree>
      <p:nvGrpSpPr>
        <p:cNvPr id="825" name="Shape 825"/>
        <p:cNvGrpSpPr/>
        <p:nvPr/>
      </p:nvGrpSpPr>
      <p:grpSpPr>
        <a:xfrm>
          <a:off x="0" y="0"/>
          <a:ext cx="0" cy="0"/>
          <a:chOff x="0" y="0"/>
          <a:chExt cx="0" cy="0"/>
        </a:xfrm>
      </p:grpSpPr>
      <p:pic>
        <p:nvPicPr>
          <p:cNvPr id="826" name="Google Shape;826;p128"/>
          <p:cNvPicPr preferRelativeResize="0"/>
          <p:nvPr/>
        </p:nvPicPr>
        <p:blipFill>
          <a:blip r:embed="rId2">
            <a:alphaModFix/>
          </a:blip>
          <a:stretch>
            <a:fillRect/>
          </a:stretch>
        </p:blipFill>
        <p:spPr>
          <a:xfrm>
            <a:off x="1082705" y="1770356"/>
            <a:ext cx="6936090" cy="2959356"/>
          </a:xfrm>
          <a:prstGeom prst="rect">
            <a:avLst/>
          </a:prstGeom>
          <a:noFill/>
          <a:ln>
            <a:noFill/>
          </a:ln>
        </p:spPr>
      </p:pic>
      <p:sp>
        <p:nvSpPr>
          <p:cNvPr id="827" name="Google Shape;827;p12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828" name="Google Shape;828;p128"/>
          <p:cNvPicPr preferRelativeResize="0"/>
          <p:nvPr/>
        </p:nvPicPr>
        <p:blipFill>
          <a:blip r:embed="rId3">
            <a:alphaModFix/>
          </a:blip>
          <a:stretch>
            <a:fillRect/>
          </a:stretch>
        </p:blipFill>
        <p:spPr>
          <a:xfrm>
            <a:off x="242852" y="4838717"/>
            <a:ext cx="1071298" cy="130899"/>
          </a:xfrm>
          <a:prstGeom prst="rect">
            <a:avLst/>
          </a:prstGeom>
          <a:noFill/>
          <a:ln>
            <a:noFill/>
          </a:ln>
        </p:spPr>
      </p:pic>
      <p:sp>
        <p:nvSpPr>
          <p:cNvPr id="829" name="Google Shape;829;p128"/>
          <p:cNvSpPr txBox="1"/>
          <p:nvPr/>
        </p:nvSpPr>
        <p:spPr>
          <a:xfrm>
            <a:off x="2245454" y="328678"/>
            <a:ext cx="4653000" cy="211200"/>
          </a:xfrm>
          <a:prstGeom prst="rect">
            <a:avLst/>
          </a:prstGeom>
          <a:noFill/>
          <a:ln>
            <a:noFill/>
          </a:ln>
        </p:spPr>
        <p:txBody>
          <a:bodyPr anchorCtr="0" anchor="t" bIns="34275" lIns="34275" spcFirstLastPara="1" rIns="34275" wrap="square" tIns="34275">
            <a:noAutofit/>
          </a:bodyPr>
          <a:lstStyle/>
          <a:p>
            <a:pPr indent="0" lvl="0" marL="0" rtl="0" algn="ctr">
              <a:spcBef>
                <a:spcPts val="0"/>
              </a:spcBef>
              <a:spcAft>
                <a:spcPts val="0"/>
              </a:spcAft>
              <a:buNone/>
            </a:pPr>
            <a:r>
              <a:rPr lang="en" sz="1000">
                <a:solidFill>
                  <a:schemeClr val="lt1"/>
                </a:solidFill>
              </a:rPr>
              <a:t>OUR MISSION</a:t>
            </a:r>
            <a:endParaRPr sz="1000">
              <a:solidFill>
                <a:schemeClr val="lt1"/>
              </a:solidFill>
            </a:endParaRPr>
          </a:p>
        </p:txBody>
      </p:sp>
      <p:sp>
        <p:nvSpPr>
          <p:cNvPr id="830" name="Google Shape;830;p128"/>
          <p:cNvSpPr txBox="1"/>
          <p:nvPr/>
        </p:nvSpPr>
        <p:spPr>
          <a:xfrm>
            <a:off x="1787495" y="679481"/>
            <a:ext cx="5563200" cy="691500"/>
          </a:xfrm>
          <a:prstGeom prst="rect">
            <a:avLst/>
          </a:prstGeom>
          <a:noFill/>
          <a:ln>
            <a:noFill/>
          </a:ln>
        </p:spPr>
        <p:txBody>
          <a:bodyPr anchorCtr="0" anchor="ctr" bIns="17125" lIns="34275" spcFirstLastPara="1" rIns="34275" wrap="square" tIns="17125">
            <a:noAutofit/>
          </a:bodyPr>
          <a:lstStyle/>
          <a:p>
            <a:pPr indent="0" lvl="0" marL="0" rtl="0" algn="ctr">
              <a:spcBef>
                <a:spcPts val="0"/>
              </a:spcBef>
              <a:spcAft>
                <a:spcPts val="0"/>
              </a:spcAft>
              <a:buNone/>
            </a:pPr>
            <a:r>
              <a:rPr b="1" lang="en" sz="2600">
                <a:solidFill>
                  <a:schemeClr val="lt1"/>
                </a:solidFill>
              </a:rPr>
              <a:t>Connect everyone in construction on a global platform</a:t>
            </a:r>
            <a:endParaRPr b="1" sz="2600">
              <a:solidFill>
                <a:schemeClr val="lt1"/>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Connected Teams">
  <p:cSld name="Brand Slide: Values_1_1_1_1_1_1">
    <p:bg>
      <p:bgPr>
        <a:solidFill>
          <a:schemeClr val="dk1"/>
        </a:solidFill>
      </p:bgPr>
    </p:bg>
    <p:spTree>
      <p:nvGrpSpPr>
        <p:cNvPr id="831" name="Shape 831"/>
        <p:cNvGrpSpPr/>
        <p:nvPr/>
      </p:nvGrpSpPr>
      <p:grpSpPr>
        <a:xfrm>
          <a:off x="0" y="0"/>
          <a:ext cx="0" cy="0"/>
          <a:chOff x="0" y="0"/>
          <a:chExt cx="0" cy="0"/>
        </a:xfrm>
      </p:grpSpPr>
      <p:sp>
        <p:nvSpPr>
          <p:cNvPr id="832" name="Google Shape;832;p12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solidFill>
                  <a:schemeClr val="lt1"/>
                </a:solidFill>
              </a:defRPr>
            </a:lvl1pPr>
            <a:lvl2pPr indent="0" lvl="1" marL="0" rtl="0" algn="r">
              <a:spcBef>
                <a:spcPts val="0"/>
              </a:spcBef>
              <a:buNone/>
              <a:defRPr>
                <a:solidFill>
                  <a:schemeClr val="lt1"/>
                </a:solidFill>
              </a:defRPr>
            </a:lvl2pPr>
            <a:lvl3pPr indent="0" lvl="2" marL="0" rtl="0" algn="r">
              <a:spcBef>
                <a:spcPts val="0"/>
              </a:spcBef>
              <a:buNone/>
              <a:defRPr>
                <a:solidFill>
                  <a:schemeClr val="lt1"/>
                </a:solidFill>
              </a:defRPr>
            </a:lvl3pPr>
            <a:lvl4pPr indent="0" lvl="3" marL="0" rtl="0" algn="r">
              <a:spcBef>
                <a:spcPts val="0"/>
              </a:spcBef>
              <a:buNone/>
              <a:defRPr>
                <a:solidFill>
                  <a:schemeClr val="lt1"/>
                </a:solidFill>
              </a:defRPr>
            </a:lvl4pPr>
            <a:lvl5pPr indent="0" lvl="4" marL="0" rtl="0" algn="r">
              <a:spcBef>
                <a:spcPts val="0"/>
              </a:spcBef>
              <a:buNone/>
              <a:defRPr>
                <a:solidFill>
                  <a:schemeClr val="lt1"/>
                </a:solidFill>
              </a:defRPr>
            </a:lvl5pPr>
            <a:lvl6pPr indent="0" lvl="5" marL="0" rtl="0" algn="r">
              <a:spcBef>
                <a:spcPts val="0"/>
              </a:spcBef>
              <a:buNone/>
              <a:defRPr>
                <a:solidFill>
                  <a:schemeClr val="lt1"/>
                </a:solidFill>
              </a:defRPr>
            </a:lvl6pPr>
            <a:lvl7pPr indent="0" lvl="6" marL="0" rtl="0" algn="r">
              <a:spcBef>
                <a:spcPts val="0"/>
              </a:spcBef>
              <a:buNone/>
              <a:defRPr>
                <a:solidFill>
                  <a:schemeClr val="lt1"/>
                </a:solidFill>
              </a:defRPr>
            </a:lvl7pPr>
            <a:lvl8pPr indent="0" lvl="7" marL="0" rtl="0" algn="r">
              <a:spcBef>
                <a:spcPts val="0"/>
              </a:spcBef>
              <a:buNone/>
              <a:defRPr>
                <a:solidFill>
                  <a:schemeClr val="lt1"/>
                </a:solidFill>
              </a:defRPr>
            </a:lvl8pPr>
            <a:lvl9pPr indent="0" lvl="8" marL="0" rtl="0" algn="r">
              <a:spcBef>
                <a:spcPts val="0"/>
              </a:spcBef>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833" name="Google Shape;833;p129"/>
          <p:cNvPicPr preferRelativeResize="0"/>
          <p:nvPr/>
        </p:nvPicPr>
        <p:blipFill>
          <a:blip r:embed="rId2">
            <a:alphaModFix/>
          </a:blip>
          <a:stretch>
            <a:fillRect/>
          </a:stretch>
        </p:blipFill>
        <p:spPr>
          <a:xfrm>
            <a:off x="242852" y="4838717"/>
            <a:ext cx="1071298" cy="130899"/>
          </a:xfrm>
          <a:prstGeom prst="rect">
            <a:avLst/>
          </a:prstGeom>
          <a:noFill/>
          <a:ln>
            <a:noFill/>
          </a:ln>
        </p:spPr>
      </p:pic>
      <p:sp>
        <p:nvSpPr>
          <p:cNvPr id="834" name="Google Shape;834;p129"/>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lt1"/>
                </a:solidFill>
              </a:rPr>
              <a:t>Connected teams build better projects</a:t>
            </a:r>
            <a:endParaRPr sz="2600">
              <a:solidFill>
                <a:schemeClr val="lt1"/>
              </a:solidFill>
            </a:endParaRPr>
          </a:p>
        </p:txBody>
      </p:sp>
      <p:pic>
        <p:nvPicPr>
          <p:cNvPr id="835" name="Google Shape;835;p129"/>
          <p:cNvPicPr preferRelativeResize="0"/>
          <p:nvPr/>
        </p:nvPicPr>
        <p:blipFill>
          <a:blip r:embed="rId3">
            <a:alphaModFix/>
          </a:blip>
          <a:stretch>
            <a:fillRect/>
          </a:stretch>
        </p:blipFill>
        <p:spPr>
          <a:xfrm>
            <a:off x="1045885" y="1435022"/>
            <a:ext cx="7052233" cy="2346072"/>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Architecture: US">
  <p:cSld name="CUSTOM">
    <p:spTree>
      <p:nvGrpSpPr>
        <p:cNvPr id="836" name="Shape 836"/>
        <p:cNvGrpSpPr/>
        <p:nvPr/>
      </p:nvGrpSpPr>
      <p:grpSpPr>
        <a:xfrm>
          <a:off x="0" y="0"/>
          <a:ext cx="0" cy="0"/>
          <a:chOff x="0" y="0"/>
          <a:chExt cx="0" cy="0"/>
        </a:xfrm>
      </p:grpSpPr>
      <p:pic>
        <p:nvPicPr>
          <p:cNvPr id="837" name="Google Shape;837;p130"/>
          <p:cNvPicPr preferRelativeResize="0"/>
          <p:nvPr/>
        </p:nvPicPr>
        <p:blipFill>
          <a:blip r:embed="rId2">
            <a:alphaModFix/>
          </a:blip>
          <a:stretch>
            <a:fillRect/>
          </a:stretch>
        </p:blipFill>
        <p:spPr>
          <a:xfrm>
            <a:off x="454181" y="1182365"/>
            <a:ext cx="8241694" cy="3369402"/>
          </a:xfrm>
          <a:prstGeom prst="rect">
            <a:avLst/>
          </a:prstGeom>
          <a:noFill/>
          <a:ln>
            <a:noFill/>
          </a:ln>
        </p:spPr>
      </p:pic>
      <p:pic>
        <p:nvPicPr>
          <p:cNvPr id="838" name="Google Shape;838;p130"/>
          <p:cNvPicPr preferRelativeResize="0"/>
          <p:nvPr/>
        </p:nvPicPr>
        <p:blipFill>
          <a:blip r:embed="rId3">
            <a:alphaModFix/>
          </a:blip>
          <a:stretch>
            <a:fillRect/>
          </a:stretch>
        </p:blipFill>
        <p:spPr>
          <a:xfrm>
            <a:off x="454181" y="1182365"/>
            <a:ext cx="8241694" cy="3369402"/>
          </a:xfrm>
          <a:prstGeom prst="rect">
            <a:avLst/>
          </a:prstGeom>
          <a:noFill/>
          <a:ln>
            <a:noFill/>
          </a:ln>
        </p:spPr>
      </p:pic>
      <p:sp>
        <p:nvSpPr>
          <p:cNvPr id="839" name="Google Shape;839;p130"/>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p>
        </p:txBody>
      </p:sp>
      <p:sp>
        <p:nvSpPr>
          <p:cNvPr id="840" name="Google Shape;840;p130"/>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Architecture: CAN and UK">
  <p:cSld name="CUSTOM_1">
    <p:spTree>
      <p:nvGrpSpPr>
        <p:cNvPr id="841" name="Shape 841"/>
        <p:cNvGrpSpPr/>
        <p:nvPr/>
      </p:nvGrpSpPr>
      <p:grpSpPr>
        <a:xfrm>
          <a:off x="0" y="0"/>
          <a:ext cx="0" cy="0"/>
          <a:chOff x="0" y="0"/>
          <a:chExt cx="0" cy="0"/>
        </a:xfrm>
      </p:grpSpPr>
      <p:sp>
        <p:nvSpPr>
          <p:cNvPr id="842" name="Google Shape;842;p131"/>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p>
        </p:txBody>
      </p:sp>
      <p:sp>
        <p:nvSpPr>
          <p:cNvPr id="843" name="Google Shape;843;p131"/>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pic>
        <p:nvPicPr>
          <p:cNvPr id="844" name="Google Shape;844;p131"/>
          <p:cNvPicPr preferRelativeResize="0"/>
          <p:nvPr/>
        </p:nvPicPr>
        <p:blipFill>
          <a:blip r:embed="rId2">
            <a:alphaModFix/>
          </a:blip>
          <a:stretch>
            <a:fillRect/>
          </a:stretch>
        </p:blipFill>
        <p:spPr>
          <a:xfrm>
            <a:off x="454181" y="1182366"/>
            <a:ext cx="8241692" cy="337295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tion: 3 Icon List">
  <p:cSld name="Illustration: 3 Icon List">
    <p:spTree>
      <p:nvGrpSpPr>
        <p:cNvPr id="58" name="Shape 58"/>
        <p:cNvGrpSpPr/>
        <p:nvPr/>
      </p:nvGrpSpPr>
      <p:grpSpPr>
        <a:xfrm>
          <a:off x="0" y="0"/>
          <a:ext cx="0" cy="0"/>
          <a:chOff x="0" y="0"/>
          <a:chExt cx="0" cy="0"/>
        </a:xfrm>
      </p:grpSpPr>
      <p:sp>
        <p:nvSpPr>
          <p:cNvPr id="59" name="Google Shape;59;p14"/>
          <p:cNvSpPr txBox="1"/>
          <p:nvPr>
            <p:ph idx="1" type="body"/>
          </p:nvPr>
        </p:nvSpPr>
        <p:spPr>
          <a:xfrm>
            <a:off x="4718457" y="71019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1600"/>
              </a:spcBef>
              <a:spcAft>
                <a:spcPts val="0"/>
              </a:spcAft>
              <a:buClr>
                <a:srgbClr val="FFFFFF"/>
              </a:buClr>
              <a:buSzPts val="500"/>
              <a:buChar char="○"/>
              <a:defRPr>
                <a:solidFill>
                  <a:srgbClr val="FFFFFF"/>
                </a:solidFill>
              </a:defRPr>
            </a:lvl2pPr>
            <a:lvl3pPr indent="-260350" lvl="2" marL="1371600" rtl="0" algn="l">
              <a:lnSpc>
                <a:spcPct val="150000"/>
              </a:lnSpc>
              <a:spcBef>
                <a:spcPts val="1600"/>
              </a:spcBef>
              <a:spcAft>
                <a:spcPts val="0"/>
              </a:spcAft>
              <a:buClr>
                <a:srgbClr val="FFFFFF"/>
              </a:buClr>
              <a:buSzPts val="500"/>
              <a:buChar char="■"/>
              <a:defRPr>
                <a:solidFill>
                  <a:srgbClr val="FFFFFF"/>
                </a:solidFill>
              </a:defRPr>
            </a:lvl3pPr>
            <a:lvl4pPr indent="-260350" lvl="3" marL="1828800" rtl="0" algn="l">
              <a:lnSpc>
                <a:spcPct val="150000"/>
              </a:lnSpc>
              <a:spcBef>
                <a:spcPts val="1600"/>
              </a:spcBef>
              <a:spcAft>
                <a:spcPts val="0"/>
              </a:spcAft>
              <a:buClr>
                <a:srgbClr val="FFFFFF"/>
              </a:buClr>
              <a:buSzPts val="500"/>
              <a:buChar char="●"/>
              <a:defRPr>
                <a:solidFill>
                  <a:srgbClr val="FFFFFF"/>
                </a:solidFill>
              </a:defRPr>
            </a:lvl4pPr>
            <a:lvl5pPr indent="-260350" lvl="4" marL="2286000" rtl="0" algn="l">
              <a:lnSpc>
                <a:spcPct val="150000"/>
              </a:lnSpc>
              <a:spcBef>
                <a:spcPts val="1600"/>
              </a:spcBef>
              <a:spcAft>
                <a:spcPts val="0"/>
              </a:spcAft>
              <a:buClr>
                <a:srgbClr val="FFFFFF"/>
              </a:buClr>
              <a:buSzPts val="500"/>
              <a:buChar char="○"/>
              <a:defRPr>
                <a:solidFill>
                  <a:srgbClr val="FFFFFF"/>
                </a:solidFill>
              </a:defRPr>
            </a:lvl5pPr>
            <a:lvl6pPr indent="-273050" lvl="5" marL="2743200" rtl="0" algn="l">
              <a:lnSpc>
                <a:spcPct val="90000"/>
              </a:lnSpc>
              <a:spcBef>
                <a:spcPts val="1600"/>
              </a:spcBef>
              <a:spcAft>
                <a:spcPts val="0"/>
              </a:spcAft>
              <a:buClr>
                <a:srgbClr val="FFFFFF"/>
              </a:buClr>
              <a:buSzPts val="700"/>
              <a:buChar char="■"/>
              <a:defRPr>
                <a:solidFill>
                  <a:srgbClr val="FFFFFF"/>
                </a:solidFill>
              </a:defRPr>
            </a:lvl6pPr>
            <a:lvl7pPr indent="-273050" lvl="6" marL="3200400" rtl="0" algn="l">
              <a:lnSpc>
                <a:spcPct val="90000"/>
              </a:lnSpc>
              <a:spcBef>
                <a:spcPts val="1600"/>
              </a:spcBef>
              <a:spcAft>
                <a:spcPts val="0"/>
              </a:spcAft>
              <a:buClr>
                <a:srgbClr val="FFFFFF"/>
              </a:buClr>
              <a:buSzPts val="700"/>
              <a:buChar char="●"/>
              <a:defRPr>
                <a:solidFill>
                  <a:srgbClr val="FFFFFF"/>
                </a:solidFill>
              </a:defRPr>
            </a:lvl7pPr>
            <a:lvl8pPr indent="-273050" lvl="7" marL="3657600" rtl="0" algn="l">
              <a:lnSpc>
                <a:spcPct val="90000"/>
              </a:lnSpc>
              <a:spcBef>
                <a:spcPts val="1600"/>
              </a:spcBef>
              <a:spcAft>
                <a:spcPts val="0"/>
              </a:spcAft>
              <a:buClr>
                <a:srgbClr val="FFFFFF"/>
              </a:buClr>
              <a:buSzPts val="700"/>
              <a:buChar char="○"/>
              <a:defRPr>
                <a:solidFill>
                  <a:srgbClr val="FFFFFF"/>
                </a:solidFill>
              </a:defRPr>
            </a:lvl8pPr>
            <a:lvl9pPr indent="-273050" lvl="8" marL="4114800" rtl="0" algn="l">
              <a:lnSpc>
                <a:spcPct val="90000"/>
              </a:lnSpc>
              <a:spcBef>
                <a:spcPts val="1600"/>
              </a:spcBef>
              <a:spcAft>
                <a:spcPts val="1600"/>
              </a:spcAft>
              <a:buClr>
                <a:srgbClr val="FFFFFF"/>
              </a:buClr>
              <a:buSzPts val="700"/>
              <a:buChar char="■"/>
              <a:defRPr>
                <a:solidFill>
                  <a:srgbClr val="FFFFFF"/>
                </a:solidFill>
              </a:defRPr>
            </a:lvl9pPr>
          </a:lstStyle>
          <a:p/>
        </p:txBody>
      </p:sp>
      <p:sp>
        <p:nvSpPr>
          <p:cNvPr id="60" name="Google Shape;60;p14"/>
          <p:cNvSpPr txBox="1"/>
          <p:nvPr>
            <p:ph idx="2" type="body"/>
          </p:nvPr>
        </p:nvSpPr>
        <p:spPr>
          <a:xfrm>
            <a:off x="4718457" y="1129698"/>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1600"/>
              </a:spcBef>
              <a:spcAft>
                <a:spcPts val="0"/>
              </a:spcAft>
              <a:buSzPts val="1000"/>
              <a:buChar char="○"/>
              <a:defRPr sz="1200"/>
            </a:lvl2pPr>
            <a:lvl3pPr indent="-292100" lvl="2" marL="1371600" rtl="0">
              <a:lnSpc>
                <a:spcPct val="150000"/>
              </a:lnSpc>
              <a:spcBef>
                <a:spcPts val="1600"/>
              </a:spcBef>
              <a:spcAft>
                <a:spcPts val="0"/>
              </a:spcAft>
              <a:buSzPts val="1000"/>
              <a:buChar char="■"/>
              <a:defRPr sz="1200"/>
            </a:lvl3pPr>
            <a:lvl4pPr indent="-292100" lvl="3" marL="1828800" rtl="0">
              <a:lnSpc>
                <a:spcPct val="150000"/>
              </a:lnSpc>
              <a:spcBef>
                <a:spcPts val="1600"/>
              </a:spcBef>
              <a:spcAft>
                <a:spcPts val="0"/>
              </a:spcAft>
              <a:buClr>
                <a:schemeClr val="lt1"/>
              </a:buClr>
              <a:buSzPts val="1000"/>
              <a:buChar char="●"/>
              <a:defRPr sz="1200">
                <a:solidFill>
                  <a:schemeClr val="lt1"/>
                </a:solidFill>
              </a:defRPr>
            </a:lvl4pPr>
            <a:lvl5pPr indent="-292100" lvl="4" marL="2286000" rtl="0">
              <a:lnSpc>
                <a:spcPct val="150000"/>
              </a:lnSpc>
              <a:spcBef>
                <a:spcPts val="1600"/>
              </a:spcBef>
              <a:spcAft>
                <a:spcPts val="0"/>
              </a:spcAft>
              <a:buClr>
                <a:schemeClr val="lt1"/>
              </a:buClr>
              <a:buSzPts val="1000"/>
              <a:buChar char="○"/>
              <a:defRPr sz="1200">
                <a:solidFill>
                  <a:schemeClr val="lt1"/>
                </a:solidFill>
              </a:defRPr>
            </a:lvl5pPr>
            <a:lvl6pPr indent="-304800" lvl="5" marL="2743200" rtl="0">
              <a:lnSpc>
                <a:spcPct val="90000"/>
              </a:lnSpc>
              <a:spcBef>
                <a:spcPts val="1600"/>
              </a:spcBef>
              <a:spcAft>
                <a:spcPts val="0"/>
              </a:spcAft>
              <a:buClr>
                <a:srgbClr val="FFFFFF"/>
              </a:buClr>
              <a:buSzPts val="1200"/>
              <a:buChar char="■"/>
              <a:defRPr sz="1200">
                <a:solidFill>
                  <a:srgbClr val="FFFFFF"/>
                </a:solidFill>
              </a:defRPr>
            </a:lvl6pPr>
            <a:lvl7pPr indent="-304800" lvl="6" marL="3200400" rtl="0">
              <a:lnSpc>
                <a:spcPct val="90000"/>
              </a:lnSpc>
              <a:spcBef>
                <a:spcPts val="1600"/>
              </a:spcBef>
              <a:spcAft>
                <a:spcPts val="0"/>
              </a:spcAft>
              <a:buClr>
                <a:srgbClr val="FFFFFF"/>
              </a:buClr>
              <a:buSzPts val="1200"/>
              <a:buChar char="●"/>
              <a:defRPr sz="1200">
                <a:solidFill>
                  <a:srgbClr val="FFFFFF"/>
                </a:solidFill>
              </a:defRPr>
            </a:lvl7pPr>
            <a:lvl8pPr indent="-304800" lvl="7" marL="3657600" rtl="0">
              <a:lnSpc>
                <a:spcPct val="90000"/>
              </a:lnSpc>
              <a:spcBef>
                <a:spcPts val="1600"/>
              </a:spcBef>
              <a:spcAft>
                <a:spcPts val="0"/>
              </a:spcAft>
              <a:buClr>
                <a:srgbClr val="FFFFFF"/>
              </a:buClr>
              <a:buSzPts val="1200"/>
              <a:buChar char="○"/>
              <a:defRPr sz="1200">
                <a:solidFill>
                  <a:srgbClr val="FFFFFF"/>
                </a:solidFill>
              </a:defRPr>
            </a:lvl8pPr>
            <a:lvl9pPr indent="-304800" lvl="8" marL="4114800" rtl="0">
              <a:lnSpc>
                <a:spcPct val="90000"/>
              </a:lnSpc>
              <a:spcBef>
                <a:spcPts val="1600"/>
              </a:spcBef>
              <a:spcAft>
                <a:spcPts val="1600"/>
              </a:spcAft>
              <a:buClr>
                <a:srgbClr val="FFFFFF"/>
              </a:buClr>
              <a:buSzPts val="1200"/>
              <a:buChar char="■"/>
              <a:defRPr sz="1200">
                <a:solidFill>
                  <a:srgbClr val="FFFFFF"/>
                </a:solidFill>
              </a:defRPr>
            </a:lvl9pPr>
          </a:lstStyle>
          <a:p/>
        </p:txBody>
      </p:sp>
      <p:sp>
        <p:nvSpPr>
          <p:cNvPr id="61" name="Google Shape;61;p14"/>
          <p:cNvSpPr txBox="1"/>
          <p:nvPr>
            <p:ph idx="3" type="body"/>
          </p:nvPr>
        </p:nvSpPr>
        <p:spPr>
          <a:xfrm>
            <a:off x="4718457" y="203968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1600"/>
              </a:spcBef>
              <a:spcAft>
                <a:spcPts val="0"/>
              </a:spcAft>
              <a:buClr>
                <a:schemeClr val="lt1"/>
              </a:buClr>
              <a:buSzPts val="500"/>
              <a:buChar char="○"/>
              <a:defRPr>
                <a:solidFill>
                  <a:schemeClr val="lt1"/>
                </a:solidFill>
              </a:defRPr>
            </a:lvl2pPr>
            <a:lvl3pPr indent="-260350" lvl="2" marL="1371600" rtl="0" algn="l">
              <a:lnSpc>
                <a:spcPct val="150000"/>
              </a:lnSpc>
              <a:spcBef>
                <a:spcPts val="1600"/>
              </a:spcBef>
              <a:spcAft>
                <a:spcPts val="0"/>
              </a:spcAft>
              <a:buClr>
                <a:schemeClr val="lt1"/>
              </a:buClr>
              <a:buSzPts val="500"/>
              <a:buChar char="■"/>
              <a:defRPr>
                <a:solidFill>
                  <a:schemeClr val="lt1"/>
                </a:solidFill>
              </a:defRPr>
            </a:lvl3pPr>
            <a:lvl4pPr indent="-260350" lvl="3" marL="1828800" rtl="0" algn="l">
              <a:lnSpc>
                <a:spcPct val="150000"/>
              </a:lnSpc>
              <a:spcBef>
                <a:spcPts val="1600"/>
              </a:spcBef>
              <a:spcAft>
                <a:spcPts val="0"/>
              </a:spcAft>
              <a:buClr>
                <a:schemeClr val="lt1"/>
              </a:buClr>
              <a:buSzPts val="500"/>
              <a:buChar char="●"/>
              <a:defRPr>
                <a:solidFill>
                  <a:schemeClr val="lt1"/>
                </a:solidFill>
              </a:defRPr>
            </a:lvl4pPr>
            <a:lvl5pPr indent="-260350" lvl="4" marL="2286000" rtl="0" algn="l">
              <a:lnSpc>
                <a:spcPct val="150000"/>
              </a:lnSpc>
              <a:spcBef>
                <a:spcPts val="1600"/>
              </a:spcBef>
              <a:spcAft>
                <a:spcPts val="0"/>
              </a:spcAft>
              <a:buClr>
                <a:schemeClr val="lt1"/>
              </a:buClr>
              <a:buSzPts val="500"/>
              <a:buChar char="○"/>
              <a:defRPr>
                <a:solidFill>
                  <a:schemeClr val="lt1"/>
                </a:solidFill>
              </a:defRPr>
            </a:lvl5pPr>
            <a:lvl6pPr indent="-273050" lvl="5" marL="2743200" rtl="0" algn="l">
              <a:lnSpc>
                <a:spcPct val="90000"/>
              </a:lnSpc>
              <a:spcBef>
                <a:spcPts val="1600"/>
              </a:spcBef>
              <a:spcAft>
                <a:spcPts val="0"/>
              </a:spcAft>
              <a:buClr>
                <a:schemeClr val="lt1"/>
              </a:buClr>
              <a:buSzPts val="700"/>
              <a:buChar char="■"/>
              <a:defRPr>
                <a:solidFill>
                  <a:schemeClr val="lt1"/>
                </a:solidFill>
              </a:defRPr>
            </a:lvl6pPr>
            <a:lvl7pPr indent="-273050" lvl="6" marL="3200400" rtl="0" algn="l">
              <a:lnSpc>
                <a:spcPct val="90000"/>
              </a:lnSpc>
              <a:spcBef>
                <a:spcPts val="1600"/>
              </a:spcBef>
              <a:spcAft>
                <a:spcPts val="0"/>
              </a:spcAft>
              <a:buClr>
                <a:schemeClr val="lt1"/>
              </a:buClr>
              <a:buSzPts val="700"/>
              <a:buChar char="●"/>
              <a:defRPr>
                <a:solidFill>
                  <a:schemeClr val="lt1"/>
                </a:solidFill>
              </a:defRPr>
            </a:lvl7pPr>
            <a:lvl8pPr indent="-273050" lvl="7" marL="3657600" rtl="0" algn="l">
              <a:lnSpc>
                <a:spcPct val="90000"/>
              </a:lnSpc>
              <a:spcBef>
                <a:spcPts val="1600"/>
              </a:spcBef>
              <a:spcAft>
                <a:spcPts val="0"/>
              </a:spcAft>
              <a:buClr>
                <a:schemeClr val="lt1"/>
              </a:buClr>
              <a:buSzPts val="700"/>
              <a:buChar char="○"/>
              <a:defRPr>
                <a:solidFill>
                  <a:schemeClr val="lt1"/>
                </a:solidFill>
              </a:defRPr>
            </a:lvl8pPr>
            <a:lvl9pPr indent="-273050" lvl="8" marL="4114800" rtl="0" algn="l">
              <a:lnSpc>
                <a:spcPct val="90000"/>
              </a:lnSpc>
              <a:spcBef>
                <a:spcPts val="1600"/>
              </a:spcBef>
              <a:spcAft>
                <a:spcPts val="1600"/>
              </a:spcAft>
              <a:buClr>
                <a:schemeClr val="lt1"/>
              </a:buClr>
              <a:buSzPts val="700"/>
              <a:buChar char="■"/>
              <a:defRPr>
                <a:solidFill>
                  <a:schemeClr val="lt1"/>
                </a:solidFill>
              </a:defRPr>
            </a:lvl9pPr>
          </a:lstStyle>
          <a:p/>
        </p:txBody>
      </p:sp>
      <p:sp>
        <p:nvSpPr>
          <p:cNvPr id="62" name="Google Shape;62;p14"/>
          <p:cNvSpPr txBox="1"/>
          <p:nvPr>
            <p:ph idx="4" type="body"/>
          </p:nvPr>
        </p:nvSpPr>
        <p:spPr>
          <a:xfrm>
            <a:off x="4718457" y="244639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1600"/>
              </a:spcBef>
              <a:spcAft>
                <a:spcPts val="0"/>
              </a:spcAft>
              <a:buSzPts val="1000"/>
              <a:buChar char="○"/>
              <a:defRPr sz="1200"/>
            </a:lvl2pPr>
            <a:lvl3pPr indent="-292100" lvl="2" marL="1371600" rtl="0">
              <a:lnSpc>
                <a:spcPct val="150000"/>
              </a:lnSpc>
              <a:spcBef>
                <a:spcPts val="1600"/>
              </a:spcBef>
              <a:spcAft>
                <a:spcPts val="0"/>
              </a:spcAft>
              <a:buSzPts val="1000"/>
              <a:buChar char="■"/>
              <a:defRPr sz="1200"/>
            </a:lvl3pPr>
            <a:lvl4pPr indent="-292100" lvl="3" marL="1828800" rtl="0">
              <a:lnSpc>
                <a:spcPct val="150000"/>
              </a:lnSpc>
              <a:spcBef>
                <a:spcPts val="1600"/>
              </a:spcBef>
              <a:spcAft>
                <a:spcPts val="0"/>
              </a:spcAft>
              <a:buClr>
                <a:schemeClr val="lt1"/>
              </a:buClr>
              <a:buSzPts val="1000"/>
              <a:buChar char="●"/>
              <a:defRPr sz="1200">
                <a:solidFill>
                  <a:schemeClr val="lt1"/>
                </a:solidFill>
              </a:defRPr>
            </a:lvl4pPr>
            <a:lvl5pPr indent="-292100" lvl="4" marL="2286000" rtl="0">
              <a:lnSpc>
                <a:spcPct val="150000"/>
              </a:lnSpc>
              <a:spcBef>
                <a:spcPts val="1600"/>
              </a:spcBef>
              <a:spcAft>
                <a:spcPts val="0"/>
              </a:spcAft>
              <a:buClr>
                <a:schemeClr val="lt1"/>
              </a:buClr>
              <a:buSzPts val="1000"/>
              <a:buChar char="○"/>
              <a:defRPr sz="1200">
                <a:solidFill>
                  <a:schemeClr val="lt1"/>
                </a:solidFill>
              </a:defRPr>
            </a:lvl5pPr>
            <a:lvl6pPr indent="-304800" lvl="5" marL="2743200" rtl="0">
              <a:lnSpc>
                <a:spcPct val="90000"/>
              </a:lnSpc>
              <a:spcBef>
                <a:spcPts val="1600"/>
              </a:spcBef>
              <a:spcAft>
                <a:spcPts val="0"/>
              </a:spcAft>
              <a:buClr>
                <a:srgbClr val="FFFFFF"/>
              </a:buClr>
              <a:buSzPts val="1200"/>
              <a:buChar char="■"/>
              <a:defRPr sz="1200">
                <a:solidFill>
                  <a:srgbClr val="FFFFFF"/>
                </a:solidFill>
              </a:defRPr>
            </a:lvl6pPr>
            <a:lvl7pPr indent="-304800" lvl="6" marL="3200400" rtl="0">
              <a:lnSpc>
                <a:spcPct val="90000"/>
              </a:lnSpc>
              <a:spcBef>
                <a:spcPts val="1600"/>
              </a:spcBef>
              <a:spcAft>
                <a:spcPts val="0"/>
              </a:spcAft>
              <a:buClr>
                <a:srgbClr val="FFFFFF"/>
              </a:buClr>
              <a:buSzPts val="1200"/>
              <a:buChar char="●"/>
              <a:defRPr sz="1200">
                <a:solidFill>
                  <a:srgbClr val="FFFFFF"/>
                </a:solidFill>
              </a:defRPr>
            </a:lvl7pPr>
            <a:lvl8pPr indent="-304800" lvl="7" marL="3657600" rtl="0">
              <a:lnSpc>
                <a:spcPct val="90000"/>
              </a:lnSpc>
              <a:spcBef>
                <a:spcPts val="1600"/>
              </a:spcBef>
              <a:spcAft>
                <a:spcPts val="0"/>
              </a:spcAft>
              <a:buClr>
                <a:srgbClr val="FFFFFF"/>
              </a:buClr>
              <a:buSzPts val="1200"/>
              <a:buChar char="○"/>
              <a:defRPr sz="1200">
                <a:solidFill>
                  <a:srgbClr val="FFFFFF"/>
                </a:solidFill>
              </a:defRPr>
            </a:lvl8pPr>
            <a:lvl9pPr indent="-304800" lvl="8" marL="4114800" rtl="0">
              <a:lnSpc>
                <a:spcPct val="90000"/>
              </a:lnSpc>
              <a:spcBef>
                <a:spcPts val="1600"/>
              </a:spcBef>
              <a:spcAft>
                <a:spcPts val="1600"/>
              </a:spcAft>
              <a:buClr>
                <a:srgbClr val="FFFFFF"/>
              </a:buClr>
              <a:buSzPts val="1200"/>
              <a:buChar char="■"/>
              <a:defRPr sz="1200">
                <a:solidFill>
                  <a:srgbClr val="FFFFFF"/>
                </a:solidFill>
              </a:defRPr>
            </a:lvl9pPr>
          </a:lstStyle>
          <a:p/>
        </p:txBody>
      </p:sp>
      <p:sp>
        <p:nvSpPr>
          <p:cNvPr id="63" name="Google Shape;63;p14"/>
          <p:cNvSpPr txBox="1"/>
          <p:nvPr>
            <p:ph type="title"/>
          </p:nvPr>
        </p:nvSpPr>
        <p:spPr>
          <a:xfrm>
            <a:off x="628650" y="716594"/>
            <a:ext cx="29532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64" name="Google Shape;64;p1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14"/>
          <p:cNvSpPr txBox="1"/>
          <p:nvPr>
            <p:ph idx="5" type="body"/>
          </p:nvPr>
        </p:nvSpPr>
        <p:spPr>
          <a:xfrm>
            <a:off x="4718457" y="337676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1600"/>
              </a:spcBef>
              <a:spcAft>
                <a:spcPts val="0"/>
              </a:spcAft>
              <a:buClr>
                <a:schemeClr val="lt1"/>
              </a:buClr>
              <a:buSzPts val="500"/>
              <a:buChar char="○"/>
              <a:defRPr>
                <a:solidFill>
                  <a:schemeClr val="lt1"/>
                </a:solidFill>
              </a:defRPr>
            </a:lvl2pPr>
            <a:lvl3pPr indent="-260350" lvl="2" marL="1371600" rtl="0" algn="l">
              <a:lnSpc>
                <a:spcPct val="150000"/>
              </a:lnSpc>
              <a:spcBef>
                <a:spcPts val="1600"/>
              </a:spcBef>
              <a:spcAft>
                <a:spcPts val="0"/>
              </a:spcAft>
              <a:buClr>
                <a:schemeClr val="lt1"/>
              </a:buClr>
              <a:buSzPts val="500"/>
              <a:buChar char="■"/>
              <a:defRPr>
                <a:solidFill>
                  <a:schemeClr val="lt1"/>
                </a:solidFill>
              </a:defRPr>
            </a:lvl3pPr>
            <a:lvl4pPr indent="-260350" lvl="3" marL="1828800" rtl="0" algn="l">
              <a:lnSpc>
                <a:spcPct val="150000"/>
              </a:lnSpc>
              <a:spcBef>
                <a:spcPts val="1600"/>
              </a:spcBef>
              <a:spcAft>
                <a:spcPts val="0"/>
              </a:spcAft>
              <a:buClr>
                <a:schemeClr val="lt1"/>
              </a:buClr>
              <a:buSzPts val="500"/>
              <a:buChar char="●"/>
              <a:defRPr>
                <a:solidFill>
                  <a:schemeClr val="lt1"/>
                </a:solidFill>
              </a:defRPr>
            </a:lvl4pPr>
            <a:lvl5pPr indent="-260350" lvl="4" marL="2286000" rtl="0" algn="l">
              <a:lnSpc>
                <a:spcPct val="150000"/>
              </a:lnSpc>
              <a:spcBef>
                <a:spcPts val="1600"/>
              </a:spcBef>
              <a:spcAft>
                <a:spcPts val="0"/>
              </a:spcAft>
              <a:buClr>
                <a:schemeClr val="lt1"/>
              </a:buClr>
              <a:buSzPts val="500"/>
              <a:buChar char="○"/>
              <a:defRPr>
                <a:solidFill>
                  <a:schemeClr val="lt1"/>
                </a:solidFill>
              </a:defRPr>
            </a:lvl5pPr>
            <a:lvl6pPr indent="-273050" lvl="5" marL="2743200" rtl="0" algn="l">
              <a:lnSpc>
                <a:spcPct val="90000"/>
              </a:lnSpc>
              <a:spcBef>
                <a:spcPts val="1600"/>
              </a:spcBef>
              <a:spcAft>
                <a:spcPts val="0"/>
              </a:spcAft>
              <a:buClr>
                <a:schemeClr val="lt1"/>
              </a:buClr>
              <a:buSzPts val="700"/>
              <a:buChar char="■"/>
              <a:defRPr>
                <a:solidFill>
                  <a:schemeClr val="lt1"/>
                </a:solidFill>
              </a:defRPr>
            </a:lvl6pPr>
            <a:lvl7pPr indent="-273050" lvl="6" marL="3200400" rtl="0" algn="l">
              <a:lnSpc>
                <a:spcPct val="90000"/>
              </a:lnSpc>
              <a:spcBef>
                <a:spcPts val="1600"/>
              </a:spcBef>
              <a:spcAft>
                <a:spcPts val="0"/>
              </a:spcAft>
              <a:buClr>
                <a:schemeClr val="lt1"/>
              </a:buClr>
              <a:buSzPts val="700"/>
              <a:buChar char="●"/>
              <a:defRPr>
                <a:solidFill>
                  <a:schemeClr val="lt1"/>
                </a:solidFill>
              </a:defRPr>
            </a:lvl7pPr>
            <a:lvl8pPr indent="-273050" lvl="7" marL="3657600" rtl="0" algn="l">
              <a:lnSpc>
                <a:spcPct val="90000"/>
              </a:lnSpc>
              <a:spcBef>
                <a:spcPts val="1600"/>
              </a:spcBef>
              <a:spcAft>
                <a:spcPts val="0"/>
              </a:spcAft>
              <a:buClr>
                <a:schemeClr val="lt1"/>
              </a:buClr>
              <a:buSzPts val="700"/>
              <a:buChar char="○"/>
              <a:defRPr>
                <a:solidFill>
                  <a:schemeClr val="lt1"/>
                </a:solidFill>
              </a:defRPr>
            </a:lvl8pPr>
            <a:lvl9pPr indent="-273050" lvl="8" marL="4114800" rtl="0" algn="l">
              <a:lnSpc>
                <a:spcPct val="90000"/>
              </a:lnSpc>
              <a:spcBef>
                <a:spcPts val="1600"/>
              </a:spcBef>
              <a:spcAft>
                <a:spcPts val="1600"/>
              </a:spcAft>
              <a:buClr>
                <a:schemeClr val="lt1"/>
              </a:buClr>
              <a:buSzPts val="700"/>
              <a:buChar char="■"/>
              <a:defRPr>
                <a:solidFill>
                  <a:schemeClr val="lt1"/>
                </a:solidFill>
              </a:defRPr>
            </a:lvl9pPr>
          </a:lstStyle>
          <a:p/>
        </p:txBody>
      </p:sp>
      <p:sp>
        <p:nvSpPr>
          <p:cNvPr id="66" name="Google Shape;66;p14"/>
          <p:cNvSpPr txBox="1"/>
          <p:nvPr>
            <p:ph idx="6" type="body"/>
          </p:nvPr>
        </p:nvSpPr>
        <p:spPr>
          <a:xfrm>
            <a:off x="4718457" y="378347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1600"/>
              </a:spcBef>
              <a:spcAft>
                <a:spcPts val="0"/>
              </a:spcAft>
              <a:buSzPts val="1000"/>
              <a:buChar char="○"/>
              <a:defRPr sz="1200"/>
            </a:lvl2pPr>
            <a:lvl3pPr indent="-292100" lvl="2" marL="1371600" rtl="0">
              <a:lnSpc>
                <a:spcPct val="150000"/>
              </a:lnSpc>
              <a:spcBef>
                <a:spcPts val="1600"/>
              </a:spcBef>
              <a:spcAft>
                <a:spcPts val="0"/>
              </a:spcAft>
              <a:buSzPts val="1000"/>
              <a:buChar char="■"/>
              <a:defRPr sz="1200"/>
            </a:lvl3pPr>
            <a:lvl4pPr indent="-292100" lvl="3" marL="1828800" rtl="0">
              <a:lnSpc>
                <a:spcPct val="150000"/>
              </a:lnSpc>
              <a:spcBef>
                <a:spcPts val="1600"/>
              </a:spcBef>
              <a:spcAft>
                <a:spcPts val="0"/>
              </a:spcAft>
              <a:buClr>
                <a:schemeClr val="lt1"/>
              </a:buClr>
              <a:buSzPts val="1000"/>
              <a:buChar char="●"/>
              <a:defRPr sz="1200">
                <a:solidFill>
                  <a:schemeClr val="lt1"/>
                </a:solidFill>
              </a:defRPr>
            </a:lvl4pPr>
            <a:lvl5pPr indent="-292100" lvl="4" marL="2286000" rtl="0">
              <a:lnSpc>
                <a:spcPct val="150000"/>
              </a:lnSpc>
              <a:spcBef>
                <a:spcPts val="1600"/>
              </a:spcBef>
              <a:spcAft>
                <a:spcPts val="0"/>
              </a:spcAft>
              <a:buClr>
                <a:schemeClr val="lt1"/>
              </a:buClr>
              <a:buSzPts val="1000"/>
              <a:buChar char="○"/>
              <a:defRPr sz="1200">
                <a:solidFill>
                  <a:schemeClr val="lt1"/>
                </a:solidFill>
              </a:defRPr>
            </a:lvl5pPr>
            <a:lvl6pPr indent="-304800" lvl="5" marL="2743200" rtl="0">
              <a:lnSpc>
                <a:spcPct val="90000"/>
              </a:lnSpc>
              <a:spcBef>
                <a:spcPts val="1600"/>
              </a:spcBef>
              <a:spcAft>
                <a:spcPts val="0"/>
              </a:spcAft>
              <a:buClr>
                <a:srgbClr val="FFFFFF"/>
              </a:buClr>
              <a:buSzPts val="1200"/>
              <a:buChar char="■"/>
              <a:defRPr sz="1200">
                <a:solidFill>
                  <a:srgbClr val="FFFFFF"/>
                </a:solidFill>
              </a:defRPr>
            </a:lvl6pPr>
            <a:lvl7pPr indent="-304800" lvl="6" marL="3200400" rtl="0">
              <a:lnSpc>
                <a:spcPct val="90000"/>
              </a:lnSpc>
              <a:spcBef>
                <a:spcPts val="1600"/>
              </a:spcBef>
              <a:spcAft>
                <a:spcPts val="0"/>
              </a:spcAft>
              <a:buClr>
                <a:srgbClr val="FFFFFF"/>
              </a:buClr>
              <a:buSzPts val="1200"/>
              <a:buChar char="●"/>
              <a:defRPr sz="1200">
                <a:solidFill>
                  <a:srgbClr val="FFFFFF"/>
                </a:solidFill>
              </a:defRPr>
            </a:lvl7pPr>
            <a:lvl8pPr indent="-304800" lvl="7" marL="3657600" rtl="0">
              <a:lnSpc>
                <a:spcPct val="90000"/>
              </a:lnSpc>
              <a:spcBef>
                <a:spcPts val="1600"/>
              </a:spcBef>
              <a:spcAft>
                <a:spcPts val="0"/>
              </a:spcAft>
              <a:buClr>
                <a:srgbClr val="FFFFFF"/>
              </a:buClr>
              <a:buSzPts val="1200"/>
              <a:buChar char="○"/>
              <a:defRPr sz="1200">
                <a:solidFill>
                  <a:srgbClr val="FFFFFF"/>
                </a:solidFill>
              </a:defRPr>
            </a:lvl8pPr>
            <a:lvl9pPr indent="-304800" lvl="8" marL="4114800" rtl="0">
              <a:lnSpc>
                <a:spcPct val="90000"/>
              </a:lnSpc>
              <a:spcBef>
                <a:spcPts val="1600"/>
              </a:spcBef>
              <a:spcAft>
                <a:spcPts val="1600"/>
              </a:spcAft>
              <a:buClr>
                <a:srgbClr val="FFFFFF"/>
              </a:buClr>
              <a:buSzPts val="1200"/>
              <a:buChar char="■"/>
              <a:defRPr sz="1200">
                <a:solidFill>
                  <a:srgbClr val="FFFFFF"/>
                </a:solidFil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Architecture: ANZ">
  <p:cSld name="CUSTOM_1_1">
    <p:spTree>
      <p:nvGrpSpPr>
        <p:cNvPr id="845" name="Shape 845"/>
        <p:cNvGrpSpPr/>
        <p:nvPr/>
      </p:nvGrpSpPr>
      <p:grpSpPr>
        <a:xfrm>
          <a:off x="0" y="0"/>
          <a:ext cx="0" cy="0"/>
          <a:chOff x="0" y="0"/>
          <a:chExt cx="0" cy="0"/>
        </a:xfrm>
      </p:grpSpPr>
      <p:pic>
        <p:nvPicPr>
          <p:cNvPr id="846" name="Google Shape;846;p132"/>
          <p:cNvPicPr preferRelativeResize="0"/>
          <p:nvPr/>
        </p:nvPicPr>
        <p:blipFill>
          <a:blip r:embed="rId2">
            <a:alphaModFix/>
          </a:blip>
          <a:stretch>
            <a:fillRect/>
          </a:stretch>
        </p:blipFill>
        <p:spPr>
          <a:xfrm>
            <a:off x="454181" y="1182365"/>
            <a:ext cx="8241694" cy="3369402"/>
          </a:xfrm>
          <a:prstGeom prst="rect">
            <a:avLst/>
          </a:prstGeom>
          <a:noFill/>
          <a:ln>
            <a:noFill/>
          </a:ln>
        </p:spPr>
      </p:pic>
      <p:sp>
        <p:nvSpPr>
          <p:cNvPr id="847" name="Google Shape;847;p132"/>
          <p:cNvSpPr txBox="1"/>
          <p:nvPr/>
        </p:nvSpPr>
        <p:spPr>
          <a:xfrm>
            <a:off x="628650" y="488111"/>
            <a:ext cx="7886700" cy="438600"/>
          </a:xfrm>
          <a:prstGeom prst="rect">
            <a:avLst/>
          </a:prstGeom>
          <a:no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rPr b="1" lang="en" sz="2600">
                <a:solidFill>
                  <a:schemeClr val="dk1"/>
                </a:solidFill>
              </a:rPr>
              <a:t> Procore Product Architecture</a:t>
            </a:r>
            <a:endParaRPr sz="2600"/>
          </a:p>
        </p:txBody>
      </p:sp>
      <p:sp>
        <p:nvSpPr>
          <p:cNvPr id="848" name="Google Shape;848;p132"/>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Tech Partner" showMasterSp="0">
  <p:cSld name="Brand Slide: Tech Partner">
    <p:bg>
      <p:bgPr>
        <a:solidFill>
          <a:schemeClr val="accent1"/>
        </a:solidFill>
      </p:bgPr>
    </p:bg>
    <p:spTree>
      <p:nvGrpSpPr>
        <p:cNvPr id="849" name="Shape 849"/>
        <p:cNvGrpSpPr/>
        <p:nvPr/>
      </p:nvGrpSpPr>
      <p:grpSpPr>
        <a:xfrm>
          <a:off x="0" y="0"/>
          <a:ext cx="0" cy="0"/>
          <a:chOff x="0" y="0"/>
          <a:chExt cx="0" cy="0"/>
        </a:xfrm>
      </p:grpSpPr>
      <p:pic>
        <p:nvPicPr>
          <p:cNvPr id="850" name="Google Shape;850;p133"/>
          <p:cNvPicPr preferRelativeResize="0"/>
          <p:nvPr/>
        </p:nvPicPr>
        <p:blipFill>
          <a:blip r:embed="rId2">
            <a:alphaModFix/>
          </a:blip>
          <a:stretch>
            <a:fillRect/>
          </a:stretch>
        </p:blipFill>
        <p:spPr>
          <a:xfrm>
            <a:off x="7155108" y="2131275"/>
            <a:ext cx="687899" cy="687899"/>
          </a:xfrm>
          <a:prstGeom prst="rect">
            <a:avLst/>
          </a:prstGeom>
          <a:noFill/>
          <a:ln>
            <a:noFill/>
          </a:ln>
        </p:spPr>
      </p:pic>
      <p:pic>
        <p:nvPicPr>
          <p:cNvPr id="851" name="Google Shape;851;p133"/>
          <p:cNvPicPr preferRelativeResize="0"/>
          <p:nvPr/>
        </p:nvPicPr>
        <p:blipFill>
          <a:blip r:embed="rId3">
            <a:alphaModFix/>
          </a:blip>
          <a:stretch>
            <a:fillRect/>
          </a:stretch>
        </p:blipFill>
        <p:spPr>
          <a:xfrm>
            <a:off x="5931045" y="2241043"/>
            <a:ext cx="492612" cy="468392"/>
          </a:xfrm>
          <a:prstGeom prst="rect">
            <a:avLst/>
          </a:prstGeom>
          <a:noFill/>
          <a:ln>
            <a:noFill/>
          </a:ln>
        </p:spPr>
      </p:pic>
      <p:pic>
        <p:nvPicPr>
          <p:cNvPr id="852" name="Google Shape;852;p133"/>
          <p:cNvPicPr preferRelativeResize="0"/>
          <p:nvPr/>
        </p:nvPicPr>
        <p:blipFill>
          <a:blip r:embed="rId4">
            <a:alphaModFix/>
          </a:blip>
          <a:stretch>
            <a:fillRect/>
          </a:stretch>
        </p:blipFill>
        <p:spPr>
          <a:xfrm>
            <a:off x="242857" y="4838718"/>
            <a:ext cx="1071288" cy="130898"/>
          </a:xfrm>
          <a:prstGeom prst="rect">
            <a:avLst/>
          </a:prstGeom>
          <a:noFill/>
          <a:ln>
            <a:noFill/>
          </a:ln>
        </p:spPr>
      </p:pic>
      <p:sp>
        <p:nvSpPr>
          <p:cNvPr id="853" name="Google Shape;853;p13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54" name="Google Shape;854;p133"/>
          <p:cNvSpPr txBox="1"/>
          <p:nvPr/>
        </p:nvSpPr>
        <p:spPr>
          <a:xfrm>
            <a:off x="628651" y="2146688"/>
            <a:ext cx="2601600" cy="842400"/>
          </a:xfrm>
          <a:prstGeom prst="rect">
            <a:avLst/>
          </a:prstGeom>
          <a:no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rPr b="1" lang="en" sz="2600">
                <a:solidFill>
                  <a:schemeClr val="lt1"/>
                </a:solidFill>
                <a:latin typeface="Arial"/>
                <a:ea typeface="Arial"/>
                <a:cs typeface="Arial"/>
                <a:sym typeface="Arial"/>
              </a:rPr>
              <a:t>More than a tech partner.</a:t>
            </a:r>
            <a:endParaRPr sz="2600"/>
          </a:p>
        </p:txBody>
      </p:sp>
      <p:pic>
        <p:nvPicPr>
          <p:cNvPr id="855" name="Google Shape;855;p133"/>
          <p:cNvPicPr preferRelativeResize="0"/>
          <p:nvPr/>
        </p:nvPicPr>
        <p:blipFill rotWithShape="1">
          <a:blip r:embed="rId5">
            <a:alphaModFix/>
          </a:blip>
          <a:srcRect b="0" l="0" r="0" t="0"/>
          <a:stretch/>
        </p:blipFill>
        <p:spPr>
          <a:xfrm>
            <a:off x="4429615" y="2404894"/>
            <a:ext cx="772669" cy="140797"/>
          </a:xfrm>
          <a:prstGeom prst="rect">
            <a:avLst/>
          </a:prstGeom>
          <a:noFill/>
          <a:ln>
            <a:noFill/>
          </a:ln>
        </p:spPr>
      </p:pic>
      <p:pic>
        <p:nvPicPr>
          <p:cNvPr id="856" name="Google Shape;856;p133"/>
          <p:cNvPicPr preferRelativeResize="0"/>
          <p:nvPr/>
        </p:nvPicPr>
        <p:blipFill rotWithShape="1">
          <a:blip r:embed="rId6">
            <a:alphaModFix/>
          </a:blip>
          <a:srcRect b="0" l="0" r="0" t="0"/>
          <a:stretch/>
        </p:blipFill>
        <p:spPr>
          <a:xfrm>
            <a:off x="5827358" y="3426035"/>
            <a:ext cx="687906" cy="607772"/>
          </a:xfrm>
          <a:prstGeom prst="rect">
            <a:avLst/>
          </a:prstGeom>
          <a:noFill/>
          <a:ln>
            <a:noFill/>
          </a:ln>
        </p:spPr>
      </p:pic>
      <p:pic>
        <p:nvPicPr>
          <p:cNvPr id="857" name="Google Shape;857;p133"/>
          <p:cNvPicPr preferRelativeResize="0"/>
          <p:nvPr/>
        </p:nvPicPr>
        <p:blipFill rotWithShape="1">
          <a:blip r:embed="rId7">
            <a:alphaModFix/>
          </a:blip>
          <a:srcRect b="0" l="0" r="0" t="0"/>
          <a:stretch/>
        </p:blipFill>
        <p:spPr>
          <a:xfrm>
            <a:off x="4542055" y="875399"/>
            <a:ext cx="547816" cy="654462"/>
          </a:xfrm>
          <a:prstGeom prst="rect">
            <a:avLst/>
          </a:prstGeom>
          <a:noFill/>
          <a:ln>
            <a:noFill/>
          </a:ln>
        </p:spPr>
      </p:pic>
      <p:pic>
        <p:nvPicPr>
          <p:cNvPr id="858" name="Google Shape;858;p133"/>
          <p:cNvPicPr preferRelativeResize="0"/>
          <p:nvPr/>
        </p:nvPicPr>
        <p:blipFill rotWithShape="1">
          <a:blip r:embed="rId8">
            <a:alphaModFix/>
          </a:blip>
          <a:srcRect b="0" l="0" r="0" t="0"/>
          <a:stretch/>
        </p:blipFill>
        <p:spPr>
          <a:xfrm>
            <a:off x="5843234" y="987071"/>
            <a:ext cx="656157" cy="431174"/>
          </a:xfrm>
          <a:prstGeom prst="rect">
            <a:avLst/>
          </a:prstGeom>
          <a:noFill/>
          <a:ln>
            <a:noFill/>
          </a:ln>
        </p:spPr>
      </p:pic>
      <p:pic>
        <p:nvPicPr>
          <p:cNvPr id="859" name="Google Shape;859;p133"/>
          <p:cNvPicPr preferRelativeResize="0"/>
          <p:nvPr/>
        </p:nvPicPr>
        <p:blipFill rotWithShape="1">
          <a:blip r:embed="rId9">
            <a:alphaModFix/>
          </a:blip>
          <a:srcRect b="0" l="0" r="0" t="0"/>
          <a:stretch/>
        </p:blipFill>
        <p:spPr>
          <a:xfrm>
            <a:off x="7098142" y="3484042"/>
            <a:ext cx="801828" cy="491788"/>
          </a:xfrm>
          <a:prstGeom prst="rect">
            <a:avLst/>
          </a:prstGeom>
          <a:noFill/>
          <a:ln>
            <a:noFill/>
          </a:ln>
        </p:spPr>
      </p:pic>
      <p:pic>
        <p:nvPicPr>
          <p:cNvPr id="860" name="Google Shape;860;p133"/>
          <p:cNvPicPr preferRelativeResize="0"/>
          <p:nvPr/>
        </p:nvPicPr>
        <p:blipFill>
          <a:blip r:embed="rId10">
            <a:alphaModFix/>
          </a:blip>
          <a:stretch>
            <a:fillRect/>
          </a:stretch>
        </p:blipFill>
        <p:spPr>
          <a:xfrm>
            <a:off x="7229068" y="867277"/>
            <a:ext cx="492613" cy="670710"/>
          </a:xfrm>
          <a:prstGeom prst="rect">
            <a:avLst/>
          </a:prstGeom>
          <a:noFill/>
          <a:ln>
            <a:noFill/>
          </a:ln>
        </p:spPr>
      </p:pic>
      <p:pic>
        <p:nvPicPr>
          <p:cNvPr id="861" name="Google Shape;861;p133"/>
          <p:cNvPicPr preferRelativeResize="0"/>
          <p:nvPr/>
        </p:nvPicPr>
        <p:blipFill>
          <a:blip r:embed="rId11">
            <a:alphaModFix/>
          </a:blip>
          <a:stretch>
            <a:fillRect/>
          </a:stretch>
        </p:blipFill>
        <p:spPr>
          <a:xfrm>
            <a:off x="4407242" y="3652930"/>
            <a:ext cx="913949" cy="246775"/>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Community">
  <p:cSld name="CUSTOM_2">
    <p:spTree>
      <p:nvGrpSpPr>
        <p:cNvPr id="862" name="Shape 862"/>
        <p:cNvGrpSpPr/>
        <p:nvPr/>
      </p:nvGrpSpPr>
      <p:grpSpPr>
        <a:xfrm>
          <a:off x="0" y="0"/>
          <a:ext cx="0" cy="0"/>
          <a:chOff x="0" y="0"/>
          <a:chExt cx="0" cy="0"/>
        </a:xfrm>
      </p:grpSpPr>
      <p:pic>
        <p:nvPicPr>
          <p:cNvPr id="863" name="Google Shape;863;p134"/>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Groundbreak 2020">
  <p:cSld name="CUSTOM_2_1">
    <p:spTree>
      <p:nvGrpSpPr>
        <p:cNvPr id="864" name="Shape 864"/>
        <p:cNvGrpSpPr/>
        <p:nvPr/>
      </p:nvGrpSpPr>
      <p:grpSpPr>
        <a:xfrm>
          <a:off x="0" y="0"/>
          <a:ext cx="0" cy="0"/>
          <a:chOff x="0" y="0"/>
          <a:chExt cx="0" cy="0"/>
        </a:xfrm>
      </p:grpSpPr>
      <p:pic>
        <p:nvPicPr>
          <p:cNvPr id="865" name="Google Shape;865;p135"/>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toryline 2">
  <p:cSld name="Text: Storyline 2">
    <p:spTree>
      <p:nvGrpSpPr>
        <p:cNvPr id="866" name="Shape 866"/>
        <p:cNvGrpSpPr/>
        <p:nvPr/>
      </p:nvGrpSpPr>
      <p:grpSpPr>
        <a:xfrm>
          <a:off x="0" y="0"/>
          <a:ext cx="0" cy="0"/>
          <a:chOff x="0" y="0"/>
          <a:chExt cx="0" cy="0"/>
        </a:xfrm>
      </p:grpSpPr>
      <p:sp>
        <p:nvSpPr>
          <p:cNvPr id="867" name="Google Shape;867;p136"/>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68" name="Google Shape;868;p136"/>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869" name="Google Shape;869;p136"/>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870" name="Google Shape;870;p13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71" name="Google Shape;871;p136"/>
          <p:cNvSpPr/>
          <p:nvPr/>
        </p:nvSpPr>
        <p:spPr>
          <a:xfrm rot="2700000">
            <a:off x="1893300" y="2149736"/>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872" name="Google Shape;872;p136"/>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873" name="Google Shape;873;p136"/>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874" name="Google Shape;874;p136"/>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875" name="Google Shape;875;p136"/>
          <p:cNvSpPr txBox="1"/>
          <p:nvPr>
            <p:ph idx="3"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76" name="Google Shape;876;p136"/>
          <p:cNvSpPr txBox="1"/>
          <p:nvPr>
            <p:ph idx="4"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77" name="Google Shape;877;p136"/>
          <p:cNvSpPr txBox="1"/>
          <p:nvPr>
            <p:ph idx="5"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78" name="Google Shape;878;p136"/>
          <p:cNvSpPr txBox="1"/>
          <p:nvPr>
            <p:ph idx="6"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79" name="Google Shape;879;p136"/>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80" name="Google Shape;880;p136"/>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881" name="Google Shape;881;p136"/>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82" name="Google Shape;882;p136"/>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toryline 3">
  <p:cSld name="Text: Storyline 3">
    <p:spTree>
      <p:nvGrpSpPr>
        <p:cNvPr id="883" name="Shape 883"/>
        <p:cNvGrpSpPr/>
        <p:nvPr/>
      </p:nvGrpSpPr>
      <p:grpSpPr>
        <a:xfrm>
          <a:off x="0" y="0"/>
          <a:ext cx="0" cy="0"/>
          <a:chOff x="0" y="0"/>
          <a:chExt cx="0" cy="0"/>
        </a:xfrm>
      </p:grpSpPr>
      <p:sp>
        <p:nvSpPr>
          <p:cNvPr id="884" name="Google Shape;884;p137"/>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85" name="Google Shape;885;p137"/>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886" name="Google Shape;886;p137"/>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887" name="Google Shape;887;p13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88" name="Google Shape;888;p137"/>
          <p:cNvSpPr/>
          <p:nvPr/>
        </p:nvSpPr>
        <p:spPr>
          <a:xfrm rot="2700000">
            <a:off x="1893300" y="2802497"/>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889" name="Google Shape;889;p137"/>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890" name="Google Shape;890;p137"/>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891" name="Google Shape;891;p137"/>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892" name="Google Shape;892;p137"/>
          <p:cNvSpPr txBox="1"/>
          <p:nvPr>
            <p:ph idx="3"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93" name="Google Shape;893;p137"/>
          <p:cNvSpPr txBox="1"/>
          <p:nvPr>
            <p:ph idx="4"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94" name="Google Shape;894;p137"/>
          <p:cNvSpPr txBox="1"/>
          <p:nvPr>
            <p:ph idx="5" type="subTitle"/>
          </p:nvPr>
        </p:nvSpPr>
        <p:spPr>
          <a:xfrm>
            <a:off x="317004" y="274882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95" name="Google Shape;895;p137"/>
          <p:cNvSpPr txBox="1"/>
          <p:nvPr>
            <p:ph idx="6"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896" name="Google Shape;896;p137"/>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97" name="Google Shape;897;p137"/>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898" name="Google Shape;898;p137"/>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899" name="Google Shape;899;p137"/>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toryline 4">
  <p:cSld name="Text: Storyline 4">
    <p:spTree>
      <p:nvGrpSpPr>
        <p:cNvPr id="900" name="Shape 900"/>
        <p:cNvGrpSpPr/>
        <p:nvPr/>
      </p:nvGrpSpPr>
      <p:grpSpPr>
        <a:xfrm>
          <a:off x="0" y="0"/>
          <a:ext cx="0" cy="0"/>
          <a:chOff x="0" y="0"/>
          <a:chExt cx="0" cy="0"/>
        </a:xfrm>
      </p:grpSpPr>
      <p:sp>
        <p:nvSpPr>
          <p:cNvPr id="901" name="Google Shape;901;p138"/>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902" name="Google Shape;902;p138"/>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903" name="Google Shape;903;p138"/>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904" name="Google Shape;904;p13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05" name="Google Shape;905;p138"/>
          <p:cNvSpPr/>
          <p:nvPr/>
        </p:nvSpPr>
        <p:spPr>
          <a:xfrm rot="2700000">
            <a:off x="1893300" y="3449898"/>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906" name="Google Shape;906;p138"/>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907" name="Google Shape;907;p138"/>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908" name="Google Shape;908;p138"/>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909" name="Google Shape;909;p138"/>
          <p:cNvSpPr txBox="1"/>
          <p:nvPr>
            <p:ph idx="3"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10" name="Google Shape;910;p138"/>
          <p:cNvSpPr txBox="1"/>
          <p:nvPr>
            <p:ph idx="4" type="subTitle"/>
          </p:nvPr>
        </p:nvSpPr>
        <p:spPr>
          <a:xfrm>
            <a:off x="317004" y="1459561"/>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11" name="Google Shape;911;p138"/>
          <p:cNvSpPr txBox="1"/>
          <p:nvPr>
            <p:ph idx="5" type="subTitle"/>
          </p:nvPr>
        </p:nvSpPr>
        <p:spPr>
          <a:xfrm>
            <a:off x="317004" y="340605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12" name="Google Shape;912;p138"/>
          <p:cNvSpPr txBox="1"/>
          <p:nvPr>
            <p:ph idx="6"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913" name="Google Shape;913;p138"/>
          <p:cNvSpPr txBox="1"/>
          <p:nvPr>
            <p:ph idx="7"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914" name="Google Shape;914;p138"/>
          <p:cNvSpPr txBox="1"/>
          <p:nvPr>
            <p:ph idx="8"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915" name="Google Shape;915;p138"/>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916" name="Google Shape;916;p138"/>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imeline + Paragraph 2">
  <p:cSld name="Text: Timeline + Paragraph 2">
    <p:spTree>
      <p:nvGrpSpPr>
        <p:cNvPr id="917" name="Shape 917"/>
        <p:cNvGrpSpPr/>
        <p:nvPr/>
      </p:nvGrpSpPr>
      <p:grpSpPr>
        <a:xfrm>
          <a:off x="0" y="0"/>
          <a:ext cx="0" cy="0"/>
          <a:chOff x="0" y="0"/>
          <a:chExt cx="0" cy="0"/>
        </a:xfrm>
      </p:grpSpPr>
      <p:sp>
        <p:nvSpPr>
          <p:cNvPr id="918" name="Google Shape;918;p139"/>
          <p:cNvSpPr txBox="1"/>
          <p:nvPr>
            <p:ph idx="1"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919" name="Google Shape;919;p139"/>
          <p:cNvSpPr txBox="1"/>
          <p:nvPr>
            <p:ph idx="2" type="body"/>
          </p:nvPr>
        </p:nvSpPr>
        <p:spPr>
          <a:xfrm>
            <a:off x="5569398"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920" name="Google Shape;920;p139"/>
          <p:cNvSpPr txBox="1"/>
          <p:nvPr>
            <p:ph idx="3" type="body"/>
          </p:nvPr>
        </p:nvSpPr>
        <p:spPr>
          <a:xfrm>
            <a:off x="5569398"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921" name="Google Shape;921;p139"/>
          <p:cNvCxnSpPr/>
          <p:nvPr/>
        </p:nvCxnSpPr>
        <p:spPr>
          <a:xfrm>
            <a:off x="7131677"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922" name="Google Shape;922;p139"/>
          <p:cNvSpPr txBox="1"/>
          <p:nvPr>
            <p:ph idx="4" type="body"/>
          </p:nvPr>
        </p:nvSpPr>
        <p:spPr>
          <a:xfrm>
            <a:off x="2677422"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923" name="Google Shape;923;p139"/>
          <p:cNvSpPr txBox="1"/>
          <p:nvPr>
            <p:ph idx="5" type="body"/>
          </p:nvPr>
        </p:nvSpPr>
        <p:spPr>
          <a:xfrm>
            <a:off x="2677422"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924" name="Google Shape;924;p139"/>
          <p:cNvCxnSpPr/>
          <p:nvPr/>
        </p:nvCxnSpPr>
        <p:spPr>
          <a:xfrm>
            <a:off x="4239701"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925" name="Google Shape;925;p13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26" name="Google Shape;926;p139"/>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cxnSp>
        <p:nvCxnSpPr>
          <p:cNvPr id="927" name="Google Shape;927;p139"/>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imeline + Paragraph 3">
  <p:cSld name="Text: Timeline + Paragraph 3">
    <p:spTree>
      <p:nvGrpSpPr>
        <p:cNvPr id="928" name="Shape 928"/>
        <p:cNvGrpSpPr/>
        <p:nvPr/>
      </p:nvGrpSpPr>
      <p:grpSpPr>
        <a:xfrm>
          <a:off x="0" y="0"/>
          <a:ext cx="0" cy="0"/>
          <a:chOff x="0" y="0"/>
          <a:chExt cx="0" cy="0"/>
        </a:xfrm>
      </p:grpSpPr>
      <p:sp>
        <p:nvSpPr>
          <p:cNvPr id="929" name="Google Shape;929;p140"/>
          <p:cNvSpPr txBox="1"/>
          <p:nvPr>
            <p:ph idx="1"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930" name="Google Shape;930;p140"/>
          <p:cNvSpPr txBox="1"/>
          <p:nvPr>
            <p:ph idx="2" type="body"/>
          </p:nvPr>
        </p:nvSpPr>
        <p:spPr>
          <a:xfrm>
            <a:off x="5564856"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931" name="Google Shape;931;p140"/>
          <p:cNvSpPr txBox="1"/>
          <p:nvPr>
            <p:ph idx="3" type="body"/>
          </p:nvPr>
        </p:nvSpPr>
        <p:spPr>
          <a:xfrm>
            <a:off x="5564856"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932" name="Google Shape;932;p140"/>
          <p:cNvCxnSpPr/>
          <p:nvPr/>
        </p:nvCxnSpPr>
        <p:spPr>
          <a:xfrm>
            <a:off x="7127135"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933" name="Google Shape;933;p140"/>
          <p:cNvSpPr txBox="1"/>
          <p:nvPr>
            <p:ph idx="4" type="body"/>
          </p:nvPr>
        </p:nvSpPr>
        <p:spPr>
          <a:xfrm>
            <a:off x="3585948"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934" name="Google Shape;934;p140"/>
          <p:cNvSpPr txBox="1"/>
          <p:nvPr>
            <p:ph idx="5" type="body"/>
          </p:nvPr>
        </p:nvSpPr>
        <p:spPr>
          <a:xfrm>
            <a:off x="3585948"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935" name="Google Shape;935;p140"/>
          <p:cNvCxnSpPr/>
          <p:nvPr/>
        </p:nvCxnSpPr>
        <p:spPr>
          <a:xfrm>
            <a:off x="5148227"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936" name="Google Shape;936;p140"/>
          <p:cNvSpPr txBox="1"/>
          <p:nvPr>
            <p:ph idx="6" type="body"/>
          </p:nvPr>
        </p:nvSpPr>
        <p:spPr>
          <a:xfrm>
            <a:off x="1607043"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937" name="Google Shape;937;p140"/>
          <p:cNvSpPr txBox="1"/>
          <p:nvPr>
            <p:ph idx="7" type="body"/>
          </p:nvPr>
        </p:nvSpPr>
        <p:spPr>
          <a:xfrm>
            <a:off x="1607043" y="3036766"/>
            <a:ext cx="1479000" cy="701700"/>
          </a:xfrm>
          <a:prstGeom prst="rect">
            <a:avLst/>
          </a:prstGeom>
          <a:noFill/>
          <a:ln>
            <a:noFill/>
          </a:ln>
        </p:spPr>
        <p:txBody>
          <a:bodyPr anchorCtr="0" anchor="t" bIns="17125" lIns="34275" spcFirstLastPara="1" rIns="34275" wrap="square" tIns="17125">
            <a:noAutofit/>
          </a:bodyPr>
          <a:lstStyle>
            <a:lvl1pPr indent="-292100" lvl="0" marL="457200" rtl="0" algn="r">
              <a:lnSpc>
                <a:spcPct val="150000"/>
              </a:lnSpc>
              <a:spcBef>
                <a:spcPts val="700"/>
              </a:spcBef>
              <a:spcAft>
                <a:spcPts val="0"/>
              </a:spcAft>
              <a:buSzPts val="10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938" name="Google Shape;938;p140"/>
          <p:cNvCxnSpPr/>
          <p:nvPr/>
        </p:nvCxnSpPr>
        <p:spPr>
          <a:xfrm>
            <a:off x="3169323" y="2726875"/>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939" name="Google Shape;939;p14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40" name="Google Shape;940;p140"/>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cxnSp>
        <p:nvCxnSpPr>
          <p:cNvPr id="941" name="Google Shape;941;p140"/>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cxnSp>
        <p:nvCxnSpPr>
          <p:cNvPr id="942" name="Google Shape;942;p140"/>
          <p:cNvCxnSpPr/>
          <p:nvPr/>
        </p:nvCxnSpPr>
        <p:spPr>
          <a:xfrm>
            <a:off x="7131670" y="2726875"/>
            <a:ext cx="0" cy="120390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imeline Detailed 3">
  <p:cSld name="Text: Timeline Detailed 3">
    <p:spTree>
      <p:nvGrpSpPr>
        <p:cNvPr id="943" name="Shape 943"/>
        <p:cNvGrpSpPr/>
        <p:nvPr/>
      </p:nvGrpSpPr>
      <p:grpSpPr>
        <a:xfrm>
          <a:off x="0" y="0"/>
          <a:ext cx="0" cy="0"/>
          <a:chOff x="0" y="0"/>
          <a:chExt cx="0" cy="0"/>
        </a:xfrm>
      </p:grpSpPr>
      <p:sp>
        <p:nvSpPr>
          <p:cNvPr id="944" name="Google Shape;944;p141"/>
          <p:cNvSpPr txBox="1"/>
          <p:nvPr>
            <p:ph idx="1" type="body"/>
          </p:nvPr>
        </p:nvSpPr>
        <p:spPr>
          <a:xfrm>
            <a:off x="4921326" y="1406832"/>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45" name="Google Shape;945;p141"/>
          <p:cNvSpPr txBox="1"/>
          <p:nvPr>
            <p:ph idx="2" type="body"/>
          </p:nvPr>
        </p:nvSpPr>
        <p:spPr>
          <a:xfrm>
            <a:off x="4921326" y="1715946"/>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46" name="Google Shape;946;p141"/>
          <p:cNvSpPr txBox="1"/>
          <p:nvPr>
            <p:ph idx="3" type="body"/>
          </p:nvPr>
        </p:nvSpPr>
        <p:spPr>
          <a:xfrm>
            <a:off x="2561877" y="1406832"/>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47" name="Google Shape;947;p141"/>
          <p:cNvSpPr txBox="1"/>
          <p:nvPr>
            <p:ph idx="4" type="body"/>
          </p:nvPr>
        </p:nvSpPr>
        <p:spPr>
          <a:xfrm>
            <a:off x="2561877" y="1715946"/>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48" name="Google Shape;948;p141"/>
          <p:cNvSpPr txBox="1"/>
          <p:nvPr>
            <p:ph idx="5" type="body"/>
          </p:nvPr>
        </p:nvSpPr>
        <p:spPr>
          <a:xfrm>
            <a:off x="3738601" y="3153611"/>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49" name="Google Shape;949;p141"/>
          <p:cNvSpPr txBox="1"/>
          <p:nvPr>
            <p:ph idx="6" type="body"/>
          </p:nvPr>
        </p:nvSpPr>
        <p:spPr>
          <a:xfrm>
            <a:off x="3738601" y="3462724"/>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50" name="Google Shape;950;p14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51" name="Google Shape;951;p141"/>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cxnSp>
        <p:nvCxnSpPr>
          <p:cNvPr id="952" name="Google Shape;952;p141"/>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953" name="Google Shape;953;p141"/>
          <p:cNvGrpSpPr/>
          <p:nvPr/>
        </p:nvGrpSpPr>
        <p:grpSpPr>
          <a:xfrm>
            <a:off x="2364584" y="1505980"/>
            <a:ext cx="86625" cy="1404036"/>
            <a:chOff x="1561180" y="4015946"/>
            <a:chExt cx="231000" cy="3744097"/>
          </a:xfrm>
        </p:grpSpPr>
        <p:cxnSp>
          <p:nvCxnSpPr>
            <p:cNvPr id="954" name="Google Shape;954;p141"/>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955" name="Google Shape;955;p141"/>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956" name="Google Shape;956;p141"/>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57" name="Google Shape;957;p141"/>
          <p:cNvGrpSpPr/>
          <p:nvPr/>
        </p:nvGrpSpPr>
        <p:grpSpPr>
          <a:xfrm rot="10800000">
            <a:off x="3543539" y="2910016"/>
            <a:ext cx="86625" cy="1404036"/>
            <a:chOff x="1561180" y="4015946"/>
            <a:chExt cx="231000" cy="3744097"/>
          </a:xfrm>
        </p:grpSpPr>
        <p:cxnSp>
          <p:nvCxnSpPr>
            <p:cNvPr id="958" name="Google Shape;958;p141"/>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959" name="Google Shape;959;p141"/>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960" name="Google Shape;960;p141"/>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61" name="Google Shape;961;p141"/>
          <p:cNvGrpSpPr/>
          <p:nvPr/>
        </p:nvGrpSpPr>
        <p:grpSpPr>
          <a:xfrm>
            <a:off x="4723077" y="1505980"/>
            <a:ext cx="86625" cy="1404036"/>
            <a:chOff x="1561180" y="4015946"/>
            <a:chExt cx="231000" cy="3744097"/>
          </a:xfrm>
        </p:grpSpPr>
        <p:cxnSp>
          <p:nvCxnSpPr>
            <p:cNvPr id="962" name="Google Shape;962;p141"/>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963" name="Google Shape;963;p141"/>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964" name="Google Shape;964;p141"/>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Full Illustration A" showMasterSp="0">
  <p:cSld name="Deck Cover: Full Illustration A">
    <p:bg>
      <p:bgPr>
        <a:solidFill>
          <a:schemeClr val="lt1"/>
        </a:solidFill>
      </p:bgPr>
    </p:bg>
    <p:spTree>
      <p:nvGrpSpPr>
        <p:cNvPr id="67" name="Shape 67"/>
        <p:cNvGrpSpPr/>
        <p:nvPr/>
      </p:nvGrpSpPr>
      <p:grpSpPr>
        <a:xfrm>
          <a:off x="0" y="0"/>
          <a:ext cx="0" cy="0"/>
          <a:chOff x="0" y="0"/>
          <a:chExt cx="0" cy="0"/>
        </a:xfrm>
      </p:grpSpPr>
      <p:pic>
        <p:nvPicPr>
          <p:cNvPr id="68" name="Google Shape;68;p15"/>
          <p:cNvPicPr preferRelativeResize="0"/>
          <p:nvPr/>
        </p:nvPicPr>
        <p:blipFill>
          <a:blip r:embed="rId2">
            <a:alphaModFix/>
          </a:blip>
          <a:stretch>
            <a:fillRect/>
          </a:stretch>
        </p:blipFill>
        <p:spPr>
          <a:xfrm>
            <a:off x="628646" y="4426125"/>
            <a:ext cx="1071288" cy="130898"/>
          </a:xfrm>
          <a:prstGeom prst="rect">
            <a:avLst/>
          </a:prstGeom>
          <a:noFill/>
          <a:ln>
            <a:noFill/>
          </a:ln>
        </p:spPr>
      </p:pic>
      <p:sp>
        <p:nvSpPr>
          <p:cNvPr id="69" name="Google Shape;69;p15"/>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0" name="Google Shape;70;p15"/>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71" name="Google Shape;71;p15"/>
          <p:cNvCxnSpPr/>
          <p:nvPr/>
        </p:nvCxnSpPr>
        <p:spPr>
          <a:xfrm>
            <a:off x="628650" y="830887"/>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72" name="Google Shape;72;p15"/>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1600"/>
              </a:spcBef>
              <a:spcAft>
                <a:spcPts val="0"/>
              </a:spcAft>
              <a:buSzPts val="1200"/>
              <a:buNone/>
              <a:defRPr sz="1500"/>
            </a:lvl2pPr>
            <a:lvl3pPr lvl="2" rtl="0" algn="ctr">
              <a:lnSpc>
                <a:spcPct val="150000"/>
              </a:lnSpc>
              <a:spcBef>
                <a:spcPts val="1600"/>
              </a:spcBef>
              <a:spcAft>
                <a:spcPts val="0"/>
              </a:spcAft>
              <a:buSzPts val="900"/>
              <a:buNone/>
              <a:defRPr sz="1300"/>
            </a:lvl3pPr>
            <a:lvl4pPr lvl="3" rtl="0" algn="ctr">
              <a:lnSpc>
                <a:spcPct val="150000"/>
              </a:lnSpc>
              <a:spcBef>
                <a:spcPts val="1600"/>
              </a:spcBef>
              <a:spcAft>
                <a:spcPts val="0"/>
              </a:spcAft>
              <a:buSzPts val="1000"/>
              <a:buNone/>
              <a:defRPr sz="1200"/>
            </a:lvl4pPr>
            <a:lvl5pPr lvl="4" rtl="0" algn="ctr">
              <a:lnSpc>
                <a:spcPct val="150000"/>
              </a:lnSpc>
              <a:spcBef>
                <a:spcPts val="1600"/>
              </a:spcBef>
              <a:spcAft>
                <a:spcPts val="0"/>
              </a:spcAft>
              <a:buSzPts val="1000"/>
              <a:buNone/>
              <a:defRPr sz="1200"/>
            </a:lvl5pPr>
            <a:lvl6pPr lvl="5" rtl="0" algn="ctr">
              <a:lnSpc>
                <a:spcPct val="90000"/>
              </a:lnSpc>
              <a:spcBef>
                <a:spcPts val="1600"/>
              </a:spcBef>
              <a:spcAft>
                <a:spcPts val="0"/>
              </a:spcAft>
              <a:buClr>
                <a:schemeClr val="dk1"/>
              </a:buClr>
              <a:buSzPts val="1200"/>
              <a:buNone/>
              <a:defRPr sz="1200"/>
            </a:lvl6pPr>
            <a:lvl7pPr lvl="6" rtl="0" algn="ctr">
              <a:lnSpc>
                <a:spcPct val="90000"/>
              </a:lnSpc>
              <a:spcBef>
                <a:spcPts val="1600"/>
              </a:spcBef>
              <a:spcAft>
                <a:spcPts val="0"/>
              </a:spcAft>
              <a:buClr>
                <a:schemeClr val="dk1"/>
              </a:buClr>
              <a:buSzPts val="1200"/>
              <a:buNone/>
              <a:defRPr sz="1200"/>
            </a:lvl7pPr>
            <a:lvl8pPr lvl="7" rtl="0" algn="ctr">
              <a:lnSpc>
                <a:spcPct val="90000"/>
              </a:lnSpc>
              <a:spcBef>
                <a:spcPts val="1600"/>
              </a:spcBef>
              <a:spcAft>
                <a:spcPts val="0"/>
              </a:spcAft>
              <a:buClr>
                <a:schemeClr val="dk1"/>
              </a:buClr>
              <a:buSzPts val="1200"/>
              <a:buNone/>
              <a:defRPr sz="1200"/>
            </a:lvl8pPr>
            <a:lvl9pPr lvl="8" rtl="0" algn="ctr">
              <a:lnSpc>
                <a:spcPct val="90000"/>
              </a:lnSpc>
              <a:spcBef>
                <a:spcPts val="1600"/>
              </a:spcBef>
              <a:spcAft>
                <a:spcPts val="1600"/>
              </a:spcAft>
              <a:buClr>
                <a:schemeClr val="dk1"/>
              </a:buClr>
              <a:buSzPts val="1200"/>
              <a:buNone/>
              <a:defRPr sz="1200"/>
            </a:lvl9pPr>
          </a:lstStyle>
          <a:p/>
        </p:txBody>
      </p:sp>
      <p:sp>
        <p:nvSpPr>
          <p:cNvPr id="73" name="Google Shape;73;p15"/>
          <p:cNvSpPr txBox="1"/>
          <p:nvPr>
            <p:ph idx="3" type="subTitle"/>
          </p:nvPr>
        </p:nvSpPr>
        <p:spPr>
          <a:xfrm>
            <a:off x="628650" y="2521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1600"/>
              </a:spcBef>
              <a:spcAft>
                <a:spcPts val="0"/>
              </a:spcAft>
              <a:buSzPts val="1200"/>
              <a:buNone/>
              <a:defRPr sz="1500"/>
            </a:lvl2pPr>
            <a:lvl3pPr lvl="2" rtl="0" algn="ctr">
              <a:lnSpc>
                <a:spcPct val="150000"/>
              </a:lnSpc>
              <a:spcBef>
                <a:spcPts val="1600"/>
              </a:spcBef>
              <a:spcAft>
                <a:spcPts val="0"/>
              </a:spcAft>
              <a:buSzPts val="900"/>
              <a:buNone/>
              <a:defRPr sz="1300"/>
            </a:lvl3pPr>
            <a:lvl4pPr lvl="3" rtl="0" algn="ctr">
              <a:lnSpc>
                <a:spcPct val="150000"/>
              </a:lnSpc>
              <a:spcBef>
                <a:spcPts val="1600"/>
              </a:spcBef>
              <a:spcAft>
                <a:spcPts val="0"/>
              </a:spcAft>
              <a:buSzPts val="1000"/>
              <a:buNone/>
              <a:defRPr sz="1200"/>
            </a:lvl4pPr>
            <a:lvl5pPr lvl="4" rtl="0" algn="ctr">
              <a:lnSpc>
                <a:spcPct val="150000"/>
              </a:lnSpc>
              <a:spcBef>
                <a:spcPts val="1600"/>
              </a:spcBef>
              <a:spcAft>
                <a:spcPts val="0"/>
              </a:spcAft>
              <a:buSzPts val="1000"/>
              <a:buNone/>
              <a:defRPr sz="1200"/>
            </a:lvl5pPr>
            <a:lvl6pPr lvl="5" rtl="0" algn="ctr">
              <a:lnSpc>
                <a:spcPct val="90000"/>
              </a:lnSpc>
              <a:spcBef>
                <a:spcPts val="1600"/>
              </a:spcBef>
              <a:spcAft>
                <a:spcPts val="0"/>
              </a:spcAft>
              <a:buClr>
                <a:schemeClr val="dk1"/>
              </a:buClr>
              <a:buSzPts val="1200"/>
              <a:buNone/>
              <a:defRPr sz="1200"/>
            </a:lvl6pPr>
            <a:lvl7pPr lvl="6" rtl="0" algn="ctr">
              <a:lnSpc>
                <a:spcPct val="90000"/>
              </a:lnSpc>
              <a:spcBef>
                <a:spcPts val="1600"/>
              </a:spcBef>
              <a:spcAft>
                <a:spcPts val="0"/>
              </a:spcAft>
              <a:buClr>
                <a:schemeClr val="dk1"/>
              </a:buClr>
              <a:buSzPts val="1200"/>
              <a:buNone/>
              <a:defRPr sz="1200"/>
            </a:lvl7pPr>
            <a:lvl8pPr lvl="7" rtl="0" algn="ctr">
              <a:lnSpc>
                <a:spcPct val="90000"/>
              </a:lnSpc>
              <a:spcBef>
                <a:spcPts val="1600"/>
              </a:spcBef>
              <a:spcAft>
                <a:spcPts val="0"/>
              </a:spcAft>
              <a:buClr>
                <a:schemeClr val="dk1"/>
              </a:buClr>
              <a:buSzPts val="1200"/>
              <a:buNone/>
              <a:defRPr sz="1200"/>
            </a:lvl8pPr>
            <a:lvl9pPr lvl="8" rtl="0" algn="ctr">
              <a:lnSpc>
                <a:spcPct val="90000"/>
              </a:lnSpc>
              <a:spcBef>
                <a:spcPts val="1600"/>
              </a:spcBef>
              <a:spcAft>
                <a:spcPts val="1600"/>
              </a:spcAft>
              <a:buClr>
                <a:schemeClr val="dk1"/>
              </a:buClr>
              <a:buSzPts val="1200"/>
              <a:buNone/>
              <a:defRPr sz="1200"/>
            </a:lvl9pPr>
          </a:lstStyle>
          <a:p/>
        </p:txBody>
      </p:sp>
      <p:sp>
        <p:nvSpPr>
          <p:cNvPr id="74" name="Google Shape;74;p15"/>
          <p:cNvSpPr txBox="1"/>
          <p:nvPr>
            <p:ph idx="4" type="subTitle"/>
          </p:nvPr>
        </p:nvSpPr>
        <p:spPr>
          <a:xfrm>
            <a:off x="628650" y="2764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1600"/>
              </a:spcBef>
              <a:spcAft>
                <a:spcPts val="0"/>
              </a:spcAft>
              <a:buSzPts val="1200"/>
              <a:buNone/>
              <a:defRPr sz="1500"/>
            </a:lvl2pPr>
            <a:lvl3pPr lvl="2" rtl="0" algn="ctr">
              <a:lnSpc>
                <a:spcPct val="150000"/>
              </a:lnSpc>
              <a:spcBef>
                <a:spcPts val="1600"/>
              </a:spcBef>
              <a:spcAft>
                <a:spcPts val="0"/>
              </a:spcAft>
              <a:buSzPts val="900"/>
              <a:buNone/>
              <a:defRPr sz="1300"/>
            </a:lvl3pPr>
            <a:lvl4pPr lvl="3" rtl="0" algn="ctr">
              <a:lnSpc>
                <a:spcPct val="150000"/>
              </a:lnSpc>
              <a:spcBef>
                <a:spcPts val="1600"/>
              </a:spcBef>
              <a:spcAft>
                <a:spcPts val="0"/>
              </a:spcAft>
              <a:buSzPts val="1000"/>
              <a:buNone/>
              <a:defRPr sz="1200"/>
            </a:lvl4pPr>
            <a:lvl5pPr lvl="4" rtl="0" algn="ctr">
              <a:lnSpc>
                <a:spcPct val="150000"/>
              </a:lnSpc>
              <a:spcBef>
                <a:spcPts val="1600"/>
              </a:spcBef>
              <a:spcAft>
                <a:spcPts val="0"/>
              </a:spcAft>
              <a:buSzPts val="1000"/>
              <a:buNone/>
              <a:defRPr sz="1200"/>
            </a:lvl5pPr>
            <a:lvl6pPr lvl="5" rtl="0" algn="ctr">
              <a:lnSpc>
                <a:spcPct val="90000"/>
              </a:lnSpc>
              <a:spcBef>
                <a:spcPts val="1600"/>
              </a:spcBef>
              <a:spcAft>
                <a:spcPts val="0"/>
              </a:spcAft>
              <a:buClr>
                <a:schemeClr val="dk1"/>
              </a:buClr>
              <a:buSzPts val="1200"/>
              <a:buNone/>
              <a:defRPr sz="1200"/>
            </a:lvl6pPr>
            <a:lvl7pPr lvl="6" rtl="0" algn="ctr">
              <a:lnSpc>
                <a:spcPct val="90000"/>
              </a:lnSpc>
              <a:spcBef>
                <a:spcPts val="1600"/>
              </a:spcBef>
              <a:spcAft>
                <a:spcPts val="0"/>
              </a:spcAft>
              <a:buClr>
                <a:schemeClr val="dk1"/>
              </a:buClr>
              <a:buSzPts val="1200"/>
              <a:buNone/>
              <a:defRPr sz="1200"/>
            </a:lvl7pPr>
            <a:lvl8pPr lvl="7" rtl="0" algn="ctr">
              <a:lnSpc>
                <a:spcPct val="90000"/>
              </a:lnSpc>
              <a:spcBef>
                <a:spcPts val="1600"/>
              </a:spcBef>
              <a:spcAft>
                <a:spcPts val="0"/>
              </a:spcAft>
              <a:buClr>
                <a:schemeClr val="dk1"/>
              </a:buClr>
              <a:buSzPts val="1200"/>
              <a:buNone/>
              <a:defRPr sz="1200"/>
            </a:lvl8pPr>
            <a:lvl9pPr lvl="8" rtl="0" algn="ctr">
              <a:lnSpc>
                <a:spcPct val="90000"/>
              </a:lnSpc>
              <a:spcBef>
                <a:spcPts val="1600"/>
              </a:spcBef>
              <a:spcAft>
                <a:spcPts val="1600"/>
              </a:spcAft>
              <a:buClr>
                <a:schemeClr val="dk1"/>
              </a:buClr>
              <a:buSzPts val="1200"/>
              <a:buNone/>
              <a:defRPr sz="1200"/>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imeline Detailed 4">
  <p:cSld name="Text: Timeline Detailed 4">
    <p:spTree>
      <p:nvGrpSpPr>
        <p:cNvPr id="965" name="Shape 965"/>
        <p:cNvGrpSpPr/>
        <p:nvPr/>
      </p:nvGrpSpPr>
      <p:grpSpPr>
        <a:xfrm>
          <a:off x="0" y="0"/>
          <a:ext cx="0" cy="0"/>
          <a:chOff x="0" y="0"/>
          <a:chExt cx="0" cy="0"/>
        </a:xfrm>
      </p:grpSpPr>
      <p:sp>
        <p:nvSpPr>
          <p:cNvPr id="966" name="Google Shape;966;p142"/>
          <p:cNvSpPr txBox="1"/>
          <p:nvPr>
            <p:ph idx="1" type="body"/>
          </p:nvPr>
        </p:nvSpPr>
        <p:spPr>
          <a:xfrm>
            <a:off x="4342173"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67" name="Google Shape;967;p142"/>
          <p:cNvSpPr txBox="1"/>
          <p:nvPr>
            <p:ph idx="2" type="body"/>
          </p:nvPr>
        </p:nvSpPr>
        <p:spPr>
          <a:xfrm>
            <a:off x="4342173"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68" name="Google Shape;968;p142"/>
          <p:cNvSpPr txBox="1"/>
          <p:nvPr>
            <p:ph idx="3" type="body"/>
          </p:nvPr>
        </p:nvSpPr>
        <p:spPr>
          <a:xfrm>
            <a:off x="5498712"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69" name="Google Shape;969;p142"/>
          <p:cNvSpPr txBox="1"/>
          <p:nvPr>
            <p:ph idx="4" type="body"/>
          </p:nvPr>
        </p:nvSpPr>
        <p:spPr>
          <a:xfrm>
            <a:off x="5498712"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70" name="Google Shape;970;p142"/>
          <p:cNvSpPr txBox="1"/>
          <p:nvPr>
            <p:ph idx="5" type="body"/>
          </p:nvPr>
        </p:nvSpPr>
        <p:spPr>
          <a:xfrm>
            <a:off x="1982725"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71" name="Google Shape;971;p142"/>
          <p:cNvSpPr txBox="1"/>
          <p:nvPr>
            <p:ph idx="6" type="body"/>
          </p:nvPr>
        </p:nvSpPr>
        <p:spPr>
          <a:xfrm>
            <a:off x="1982725"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72" name="Google Shape;972;p142"/>
          <p:cNvSpPr txBox="1"/>
          <p:nvPr>
            <p:ph idx="7" type="body"/>
          </p:nvPr>
        </p:nvSpPr>
        <p:spPr>
          <a:xfrm>
            <a:off x="3159449"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73" name="Google Shape;973;p142"/>
          <p:cNvSpPr txBox="1"/>
          <p:nvPr>
            <p:ph idx="8" type="body"/>
          </p:nvPr>
        </p:nvSpPr>
        <p:spPr>
          <a:xfrm>
            <a:off x="3159449"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74" name="Google Shape;974;p14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75" name="Google Shape;975;p142"/>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cxnSp>
        <p:nvCxnSpPr>
          <p:cNvPr id="976" name="Google Shape;976;p142"/>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977" name="Google Shape;977;p142"/>
          <p:cNvGrpSpPr/>
          <p:nvPr/>
        </p:nvGrpSpPr>
        <p:grpSpPr>
          <a:xfrm>
            <a:off x="1785436" y="1505980"/>
            <a:ext cx="86625" cy="1404036"/>
            <a:chOff x="1561180" y="4015946"/>
            <a:chExt cx="231000" cy="3744097"/>
          </a:xfrm>
        </p:grpSpPr>
        <p:cxnSp>
          <p:nvCxnSpPr>
            <p:cNvPr id="978" name="Google Shape;978;p142"/>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979" name="Google Shape;979;p142"/>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980" name="Google Shape;980;p142"/>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81" name="Google Shape;981;p142"/>
          <p:cNvGrpSpPr/>
          <p:nvPr/>
        </p:nvGrpSpPr>
        <p:grpSpPr>
          <a:xfrm rot="10800000">
            <a:off x="2964391" y="2910016"/>
            <a:ext cx="86625" cy="1404036"/>
            <a:chOff x="1561180" y="4015946"/>
            <a:chExt cx="231000" cy="3744097"/>
          </a:xfrm>
        </p:grpSpPr>
        <p:cxnSp>
          <p:nvCxnSpPr>
            <p:cNvPr id="982" name="Google Shape;982;p142"/>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983" name="Google Shape;983;p142"/>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984" name="Google Shape;984;p142"/>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85" name="Google Shape;985;p142"/>
          <p:cNvGrpSpPr/>
          <p:nvPr/>
        </p:nvGrpSpPr>
        <p:grpSpPr>
          <a:xfrm>
            <a:off x="4143929" y="1505980"/>
            <a:ext cx="86625" cy="1404036"/>
            <a:chOff x="1561180" y="4015946"/>
            <a:chExt cx="231000" cy="3744097"/>
          </a:xfrm>
        </p:grpSpPr>
        <p:cxnSp>
          <p:nvCxnSpPr>
            <p:cNvPr id="986" name="Google Shape;986;p142"/>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987" name="Google Shape;987;p142"/>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988" name="Google Shape;988;p142"/>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989" name="Google Shape;989;p142"/>
          <p:cNvGrpSpPr/>
          <p:nvPr/>
        </p:nvGrpSpPr>
        <p:grpSpPr>
          <a:xfrm rot="10800000">
            <a:off x="5303375" y="2910016"/>
            <a:ext cx="86625" cy="1404036"/>
            <a:chOff x="1561180" y="4015946"/>
            <a:chExt cx="231000" cy="3744097"/>
          </a:xfrm>
        </p:grpSpPr>
        <p:cxnSp>
          <p:nvCxnSpPr>
            <p:cNvPr id="990" name="Google Shape;990;p142"/>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991" name="Google Shape;991;p142"/>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992" name="Google Shape;992;p142"/>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imeline Detailed 5">
  <p:cSld name="Text: Timeline Detailed 5">
    <p:spTree>
      <p:nvGrpSpPr>
        <p:cNvPr id="993" name="Shape 993"/>
        <p:cNvGrpSpPr/>
        <p:nvPr/>
      </p:nvGrpSpPr>
      <p:grpSpPr>
        <a:xfrm>
          <a:off x="0" y="0"/>
          <a:ext cx="0" cy="0"/>
          <a:chOff x="0" y="0"/>
          <a:chExt cx="0" cy="0"/>
        </a:xfrm>
      </p:grpSpPr>
      <p:sp>
        <p:nvSpPr>
          <p:cNvPr id="994" name="Google Shape;994;p143"/>
          <p:cNvSpPr txBox="1"/>
          <p:nvPr>
            <p:ph idx="1" type="body"/>
          </p:nvPr>
        </p:nvSpPr>
        <p:spPr>
          <a:xfrm>
            <a:off x="6039080"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95" name="Google Shape;995;p143"/>
          <p:cNvSpPr txBox="1"/>
          <p:nvPr>
            <p:ph idx="2" type="body"/>
          </p:nvPr>
        </p:nvSpPr>
        <p:spPr>
          <a:xfrm>
            <a:off x="6039080"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96" name="Google Shape;996;p143"/>
          <p:cNvSpPr txBox="1"/>
          <p:nvPr>
            <p:ph idx="3" type="body"/>
          </p:nvPr>
        </p:nvSpPr>
        <p:spPr>
          <a:xfrm>
            <a:off x="3679631"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97" name="Google Shape;997;p143"/>
          <p:cNvSpPr txBox="1"/>
          <p:nvPr>
            <p:ph idx="4" type="body"/>
          </p:nvPr>
        </p:nvSpPr>
        <p:spPr>
          <a:xfrm>
            <a:off x="3679631"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998" name="Google Shape;998;p143"/>
          <p:cNvSpPr txBox="1"/>
          <p:nvPr>
            <p:ph idx="5" type="body"/>
          </p:nvPr>
        </p:nvSpPr>
        <p:spPr>
          <a:xfrm>
            <a:off x="4836170"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999" name="Google Shape;999;p143"/>
          <p:cNvSpPr txBox="1"/>
          <p:nvPr>
            <p:ph idx="6" type="body"/>
          </p:nvPr>
        </p:nvSpPr>
        <p:spPr>
          <a:xfrm>
            <a:off x="4836170"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000" name="Google Shape;1000;p143"/>
          <p:cNvSpPr txBox="1"/>
          <p:nvPr>
            <p:ph idx="7" type="body"/>
          </p:nvPr>
        </p:nvSpPr>
        <p:spPr>
          <a:xfrm>
            <a:off x="1320183"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001" name="Google Shape;1001;p143"/>
          <p:cNvSpPr txBox="1"/>
          <p:nvPr>
            <p:ph idx="8" type="body"/>
          </p:nvPr>
        </p:nvSpPr>
        <p:spPr>
          <a:xfrm>
            <a:off x="1320183" y="1717240"/>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002" name="Google Shape;1002;p143"/>
          <p:cNvSpPr txBox="1"/>
          <p:nvPr>
            <p:ph idx="9" type="body"/>
          </p:nvPr>
        </p:nvSpPr>
        <p:spPr>
          <a:xfrm>
            <a:off x="2496907"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1003" name="Google Shape;1003;p143"/>
          <p:cNvSpPr txBox="1"/>
          <p:nvPr>
            <p:ph idx="13" type="body"/>
          </p:nvPr>
        </p:nvSpPr>
        <p:spPr>
          <a:xfrm>
            <a:off x="2496907" y="3464018"/>
            <a:ext cx="1811700" cy="904800"/>
          </a:xfrm>
          <a:prstGeom prst="rect">
            <a:avLst/>
          </a:prstGeom>
          <a:noFill/>
          <a:ln>
            <a:noFill/>
          </a:ln>
        </p:spPr>
        <p:txBody>
          <a:bodyPr anchorCtr="0" anchor="t" bIns="17125" lIns="34275" spcFirstLastPara="1" rIns="34275" wrap="square" tIns="17125">
            <a:noAutofit/>
          </a:bodyPr>
          <a:lstStyle>
            <a:lvl1pPr indent="-292100" lvl="0" marL="457200" rtl="0" algn="l">
              <a:lnSpc>
                <a:spcPct val="150000"/>
              </a:lnSpc>
              <a:spcBef>
                <a:spcPts val="700"/>
              </a:spcBef>
              <a:spcAft>
                <a:spcPts val="0"/>
              </a:spcAft>
              <a:buSzPts val="10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1004" name="Google Shape;1004;p14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05" name="Google Shape;1005;p143"/>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cxnSp>
        <p:nvCxnSpPr>
          <p:cNvPr id="1006" name="Google Shape;1006;p143"/>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1007" name="Google Shape;1007;p143"/>
          <p:cNvGrpSpPr/>
          <p:nvPr/>
        </p:nvGrpSpPr>
        <p:grpSpPr>
          <a:xfrm>
            <a:off x="1122892" y="1505980"/>
            <a:ext cx="86625" cy="1404036"/>
            <a:chOff x="1561180" y="4015946"/>
            <a:chExt cx="231000" cy="3744097"/>
          </a:xfrm>
        </p:grpSpPr>
        <p:cxnSp>
          <p:nvCxnSpPr>
            <p:cNvPr id="1008" name="Google Shape;1008;p14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09" name="Google Shape;1009;p14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10" name="Google Shape;1010;p14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011" name="Google Shape;1011;p143"/>
          <p:cNvGrpSpPr/>
          <p:nvPr/>
        </p:nvGrpSpPr>
        <p:grpSpPr>
          <a:xfrm rot="10800000">
            <a:off x="2301847" y="2910016"/>
            <a:ext cx="86625" cy="1404036"/>
            <a:chOff x="1561180" y="4015946"/>
            <a:chExt cx="231000" cy="3744097"/>
          </a:xfrm>
        </p:grpSpPr>
        <p:cxnSp>
          <p:nvCxnSpPr>
            <p:cNvPr id="1012" name="Google Shape;1012;p14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13" name="Google Shape;1013;p14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14" name="Google Shape;1014;p14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015" name="Google Shape;1015;p143"/>
          <p:cNvGrpSpPr/>
          <p:nvPr/>
        </p:nvGrpSpPr>
        <p:grpSpPr>
          <a:xfrm>
            <a:off x="3481384" y="1505980"/>
            <a:ext cx="86625" cy="1404036"/>
            <a:chOff x="1561180" y="4015946"/>
            <a:chExt cx="231000" cy="3744097"/>
          </a:xfrm>
        </p:grpSpPr>
        <p:cxnSp>
          <p:nvCxnSpPr>
            <p:cNvPr id="1016" name="Google Shape;1016;p14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17" name="Google Shape;1017;p14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18" name="Google Shape;1018;p14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019" name="Google Shape;1019;p143"/>
          <p:cNvGrpSpPr/>
          <p:nvPr/>
        </p:nvGrpSpPr>
        <p:grpSpPr>
          <a:xfrm rot="10800000">
            <a:off x="4640831" y="2910016"/>
            <a:ext cx="86625" cy="1404036"/>
            <a:chOff x="1561180" y="4015946"/>
            <a:chExt cx="231000" cy="3744097"/>
          </a:xfrm>
        </p:grpSpPr>
        <p:cxnSp>
          <p:nvCxnSpPr>
            <p:cNvPr id="1020" name="Google Shape;1020;p14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21" name="Google Shape;1021;p14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22" name="Google Shape;1022;p14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1023" name="Google Shape;1023;p143"/>
          <p:cNvGrpSpPr/>
          <p:nvPr/>
        </p:nvGrpSpPr>
        <p:grpSpPr>
          <a:xfrm>
            <a:off x="5839878" y="1505980"/>
            <a:ext cx="86625" cy="1404036"/>
            <a:chOff x="1561180" y="4015946"/>
            <a:chExt cx="231000" cy="3744097"/>
          </a:xfrm>
        </p:grpSpPr>
        <p:cxnSp>
          <p:nvCxnSpPr>
            <p:cNvPr id="1024" name="Google Shape;1024;p143"/>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1025" name="Google Shape;1025;p143"/>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1026" name="Google Shape;1026;p143"/>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imeline Overview 7">
  <p:cSld name="Text: Timeline Overview 7">
    <p:spTree>
      <p:nvGrpSpPr>
        <p:cNvPr id="1027" name="Shape 1027"/>
        <p:cNvGrpSpPr/>
        <p:nvPr/>
      </p:nvGrpSpPr>
      <p:grpSpPr>
        <a:xfrm>
          <a:off x="0" y="0"/>
          <a:ext cx="0" cy="0"/>
          <a:chOff x="0" y="0"/>
          <a:chExt cx="0" cy="0"/>
        </a:xfrm>
      </p:grpSpPr>
      <p:sp>
        <p:nvSpPr>
          <p:cNvPr id="1028" name="Google Shape;1028;p144"/>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029" name="Google Shape;1029;p144"/>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030" name="Google Shape;1030;p144"/>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cxnSp>
        <p:nvCxnSpPr>
          <p:cNvPr id="1031" name="Google Shape;1031;p144"/>
          <p:cNvCxnSpPr/>
          <p:nvPr/>
        </p:nvCxnSpPr>
        <p:spPr>
          <a:xfrm>
            <a:off x="3942836" y="107283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32" name="Google Shape;1032;p144"/>
          <p:cNvCxnSpPr/>
          <p:nvPr/>
        </p:nvCxnSpPr>
        <p:spPr>
          <a:xfrm>
            <a:off x="3942836" y="1573095"/>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33" name="Google Shape;1033;p144"/>
          <p:cNvCxnSpPr/>
          <p:nvPr/>
        </p:nvCxnSpPr>
        <p:spPr>
          <a:xfrm>
            <a:off x="3942836" y="2073351"/>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34" name="Google Shape;1034;p144"/>
          <p:cNvCxnSpPr/>
          <p:nvPr/>
        </p:nvCxnSpPr>
        <p:spPr>
          <a:xfrm>
            <a:off x="3942836" y="257360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35" name="Google Shape;1035;p144"/>
          <p:cNvCxnSpPr/>
          <p:nvPr/>
        </p:nvCxnSpPr>
        <p:spPr>
          <a:xfrm>
            <a:off x="3942836" y="3073862"/>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36" name="Google Shape;1036;p144"/>
          <p:cNvCxnSpPr/>
          <p:nvPr/>
        </p:nvCxnSpPr>
        <p:spPr>
          <a:xfrm>
            <a:off x="3942836" y="3574117"/>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37" name="Google Shape;1037;p144"/>
          <p:cNvCxnSpPr/>
          <p:nvPr/>
        </p:nvCxnSpPr>
        <p:spPr>
          <a:xfrm>
            <a:off x="3942836" y="4074373"/>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1038" name="Google Shape;1038;p144"/>
          <p:cNvSpPr txBox="1"/>
          <p:nvPr>
            <p:ph idx="1" type="body"/>
          </p:nvPr>
        </p:nvSpPr>
        <p:spPr>
          <a:xfrm>
            <a:off x="2933591" y="90409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39" name="Google Shape;1039;p144"/>
          <p:cNvSpPr txBox="1"/>
          <p:nvPr>
            <p:ph idx="2" type="body"/>
          </p:nvPr>
        </p:nvSpPr>
        <p:spPr>
          <a:xfrm>
            <a:off x="2933591" y="140490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40" name="Google Shape;1040;p144"/>
          <p:cNvSpPr txBox="1"/>
          <p:nvPr>
            <p:ph idx="3" type="body"/>
          </p:nvPr>
        </p:nvSpPr>
        <p:spPr>
          <a:xfrm>
            <a:off x="2933591" y="190571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41" name="Google Shape;1041;p144"/>
          <p:cNvSpPr txBox="1"/>
          <p:nvPr>
            <p:ph idx="4" type="body"/>
          </p:nvPr>
        </p:nvSpPr>
        <p:spPr>
          <a:xfrm>
            <a:off x="2933591" y="240653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42" name="Google Shape;1042;p144"/>
          <p:cNvSpPr txBox="1"/>
          <p:nvPr>
            <p:ph idx="5" type="body"/>
          </p:nvPr>
        </p:nvSpPr>
        <p:spPr>
          <a:xfrm>
            <a:off x="2933591" y="290734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43" name="Google Shape;1043;p144"/>
          <p:cNvSpPr txBox="1"/>
          <p:nvPr>
            <p:ph idx="6" type="body"/>
          </p:nvPr>
        </p:nvSpPr>
        <p:spPr>
          <a:xfrm>
            <a:off x="2933591" y="3408155"/>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44" name="Google Shape;1044;p144"/>
          <p:cNvSpPr txBox="1"/>
          <p:nvPr>
            <p:ph idx="7" type="body"/>
          </p:nvPr>
        </p:nvSpPr>
        <p:spPr>
          <a:xfrm>
            <a:off x="2933591" y="3908967"/>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45" name="Google Shape;1045;p144"/>
          <p:cNvSpPr txBox="1"/>
          <p:nvPr>
            <p:ph idx="8" type="body"/>
          </p:nvPr>
        </p:nvSpPr>
        <p:spPr>
          <a:xfrm>
            <a:off x="4256493" y="88979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46" name="Google Shape;1046;p144"/>
          <p:cNvSpPr txBox="1"/>
          <p:nvPr>
            <p:ph idx="9" type="body"/>
          </p:nvPr>
        </p:nvSpPr>
        <p:spPr>
          <a:xfrm>
            <a:off x="4256493" y="139515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47" name="Google Shape;1047;p144"/>
          <p:cNvSpPr txBox="1"/>
          <p:nvPr>
            <p:ph idx="13" type="body"/>
          </p:nvPr>
        </p:nvSpPr>
        <p:spPr>
          <a:xfrm>
            <a:off x="4256493" y="189391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48" name="Google Shape;1048;p144"/>
          <p:cNvSpPr txBox="1"/>
          <p:nvPr>
            <p:ph idx="14" type="body"/>
          </p:nvPr>
        </p:nvSpPr>
        <p:spPr>
          <a:xfrm>
            <a:off x="4256493" y="2394379"/>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49" name="Google Shape;1049;p144"/>
          <p:cNvSpPr txBox="1"/>
          <p:nvPr>
            <p:ph idx="15" type="body"/>
          </p:nvPr>
        </p:nvSpPr>
        <p:spPr>
          <a:xfrm>
            <a:off x="4256493" y="2887850"/>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50" name="Google Shape;1050;p144"/>
          <p:cNvSpPr txBox="1"/>
          <p:nvPr>
            <p:ph idx="16" type="body"/>
          </p:nvPr>
        </p:nvSpPr>
        <p:spPr>
          <a:xfrm>
            <a:off x="4256493" y="3386091"/>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51" name="Google Shape;1051;p144"/>
          <p:cNvSpPr txBox="1"/>
          <p:nvPr>
            <p:ph idx="17" type="body"/>
          </p:nvPr>
        </p:nvSpPr>
        <p:spPr>
          <a:xfrm>
            <a:off x="4256493" y="388633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imeline Overview 8">
  <p:cSld name="Text: Timeline Overview 8">
    <p:spTree>
      <p:nvGrpSpPr>
        <p:cNvPr id="1052" name="Shape 1052"/>
        <p:cNvGrpSpPr/>
        <p:nvPr/>
      </p:nvGrpSpPr>
      <p:grpSpPr>
        <a:xfrm>
          <a:off x="0" y="0"/>
          <a:ext cx="0" cy="0"/>
          <a:chOff x="0" y="0"/>
          <a:chExt cx="0" cy="0"/>
        </a:xfrm>
      </p:grpSpPr>
      <p:sp>
        <p:nvSpPr>
          <p:cNvPr id="1053" name="Google Shape;1053;p145"/>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054" name="Google Shape;1054;p145"/>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055" name="Google Shape;1055;p145"/>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cxnSp>
        <p:nvCxnSpPr>
          <p:cNvPr id="1056" name="Google Shape;1056;p145"/>
          <p:cNvCxnSpPr/>
          <p:nvPr/>
        </p:nvCxnSpPr>
        <p:spPr>
          <a:xfrm>
            <a:off x="3942836" y="813348"/>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57" name="Google Shape;1057;p145"/>
          <p:cNvCxnSpPr/>
          <p:nvPr/>
        </p:nvCxnSpPr>
        <p:spPr>
          <a:xfrm>
            <a:off x="3942836" y="1313603"/>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58" name="Google Shape;1058;p145"/>
          <p:cNvCxnSpPr/>
          <p:nvPr/>
        </p:nvCxnSpPr>
        <p:spPr>
          <a:xfrm>
            <a:off x="3942836" y="181385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59" name="Google Shape;1059;p145"/>
          <p:cNvCxnSpPr/>
          <p:nvPr/>
        </p:nvCxnSpPr>
        <p:spPr>
          <a:xfrm>
            <a:off x="3942836" y="2314114"/>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60" name="Google Shape;1060;p145"/>
          <p:cNvCxnSpPr/>
          <p:nvPr/>
        </p:nvCxnSpPr>
        <p:spPr>
          <a:xfrm>
            <a:off x="3942836" y="281437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61" name="Google Shape;1061;p145"/>
          <p:cNvCxnSpPr/>
          <p:nvPr/>
        </p:nvCxnSpPr>
        <p:spPr>
          <a:xfrm>
            <a:off x="3942836" y="331462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62" name="Google Shape;1062;p145"/>
          <p:cNvCxnSpPr/>
          <p:nvPr/>
        </p:nvCxnSpPr>
        <p:spPr>
          <a:xfrm>
            <a:off x="3942836" y="3814881"/>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63" name="Google Shape;1063;p145"/>
          <p:cNvCxnSpPr/>
          <p:nvPr/>
        </p:nvCxnSpPr>
        <p:spPr>
          <a:xfrm>
            <a:off x="3942836" y="4315137"/>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1064" name="Google Shape;1064;p145"/>
          <p:cNvSpPr txBox="1"/>
          <p:nvPr>
            <p:ph idx="1" type="body"/>
          </p:nvPr>
        </p:nvSpPr>
        <p:spPr>
          <a:xfrm>
            <a:off x="2933591" y="642887"/>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65" name="Google Shape;1065;p145"/>
          <p:cNvSpPr txBox="1"/>
          <p:nvPr>
            <p:ph idx="2" type="body"/>
          </p:nvPr>
        </p:nvSpPr>
        <p:spPr>
          <a:xfrm>
            <a:off x="2933591" y="1143699"/>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66" name="Google Shape;1066;p145"/>
          <p:cNvSpPr txBox="1"/>
          <p:nvPr>
            <p:ph idx="3" type="body"/>
          </p:nvPr>
        </p:nvSpPr>
        <p:spPr>
          <a:xfrm>
            <a:off x="2933591" y="164451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67" name="Google Shape;1067;p145"/>
          <p:cNvSpPr txBox="1"/>
          <p:nvPr>
            <p:ph idx="4" type="body"/>
          </p:nvPr>
        </p:nvSpPr>
        <p:spPr>
          <a:xfrm>
            <a:off x="2933591" y="214532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68" name="Google Shape;1068;p145"/>
          <p:cNvSpPr txBox="1"/>
          <p:nvPr>
            <p:ph idx="5" type="body"/>
          </p:nvPr>
        </p:nvSpPr>
        <p:spPr>
          <a:xfrm>
            <a:off x="2933591" y="264613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69" name="Google Shape;1069;p145"/>
          <p:cNvSpPr txBox="1"/>
          <p:nvPr>
            <p:ph idx="6" type="body"/>
          </p:nvPr>
        </p:nvSpPr>
        <p:spPr>
          <a:xfrm>
            <a:off x="2933591" y="314694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70" name="Google Shape;1070;p145"/>
          <p:cNvSpPr txBox="1"/>
          <p:nvPr>
            <p:ph idx="7" type="body"/>
          </p:nvPr>
        </p:nvSpPr>
        <p:spPr>
          <a:xfrm>
            <a:off x="2933591" y="3647760"/>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71" name="Google Shape;1071;p145"/>
          <p:cNvSpPr txBox="1"/>
          <p:nvPr>
            <p:ph idx="8" type="body"/>
          </p:nvPr>
        </p:nvSpPr>
        <p:spPr>
          <a:xfrm>
            <a:off x="2933591" y="4148572"/>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1072" name="Google Shape;1072;p145"/>
          <p:cNvSpPr txBox="1"/>
          <p:nvPr>
            <p:ph idx="9" type="body"/>
          </p:nvPr>
        </p:nvSpPr>
        <p:spPr>
          <a:xfrm>
            <a:off x="4256493" y="62858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73" name="Google Shape;1073;p145"/>
          <p:cNvSpPr txBox="1"/>
          <p:nvPr>
            <p:ph idx="13" type="body"/>
          </p:nvPr>
        </p:nvSpPr>
        <p:spPr>
          <a:xfrm>
            <a:off x="4256493" y="113394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74" name="Google Shape;1074;p145"/>
          <p:cNvSpPr txBox="1"/>
          <p:nvPr>
            <p:ph idx="14" type="body"/>
          </p:nvPr>
        </p:nvSpPr>
        <p:spPr>
          <a:xfrm>
            <a:off x="4256493" y="1632705"/>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75" name="Google Shape;1075;p145"/>
          <p:cNvSpPr txBox="1"/>
          <p:nvPr>
            <p:ph idx="15" type="body"/>
          </p:nvPr>
        </p:nvSpPr>
        <p:spPr>
          <a:xfrm>
            <a:off x="4256493" y="213317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76" name="Google Shape;1076;p145"/>
          <p:cNvSpPr txBox="1"/>
          <p:nvPr>
            <p:ph idx="16" type="body"/>
          </p:nvPr>
        </p:nvSpPr>
        <p:spPr>
          <a:xfrm>
            <a:off x="4256493" y="2626643"/>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77" name="Google Shape;1077;p145"/>
          <p:cNvSpPr txBox="1"/>
          <p:nvPr>
            <p:ph idx="17" type="body"/>
          </p:nvPr>
        </p:nvSpPr>
        <p:spPr>
          <a:xfrm>
            <a:off x="4256493" y="312488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78" name="Google Shape;1078;p145"/>
          <p:cNvSpPr txBox="1"/>
          <p:nvPr>
            <p:ph idx="18" type="body"/>
          </p:nvPr>
        </p:nvSpPr>
        <p:spPr>
          <a:xfrm>
            <a:off x="4256493" y="3625130"/>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1079" name="Google Shape;1079;p145"/>
          <p:cNvSpPr txBox="1"/>
          <p:nvPr>
            <p:ph idx="19" type="body"/>
          </p:nvPr>
        </p:nvSpPr>
        <p:spPr>
          <a:xfrm>
            <a:off x="4256493" y="4125395"/>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asic Bullets">
  <p:cSld name="Text: Basic Bullets">
    <p:spTree>
      <p:nvGrpSpPr>
        <p:cNvPr id="75" name="Shape 75"/>
        <p:cNvGrpSpPr/>
        <p:nvPr/>
      </p:nvGrpSpPr>
      <p:grpSpPr>
        <a:xfrm>
          <a:off x="0" y="0"/>
          <a:ext cx="0" cy="0"/>
          <a:chOff x="0" y="0"/>
          <a:chExt cx="0" cy="0"/>
        </a:xfrm>
      </p:grpSpPr>
      <p:sp>
        <p:nvSpPr>
          <p:cNvPr id="76" name="Google Shape;76;p16"/>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1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8" name="Google Shape;78;p16"/>
          <p:cNvSpPr txBox="1"/>
          <p:nvPr>
            <p:ph idx="1" type="body"/>
          </p:nvPr>
        </p:nvSpPr>
        <p:spPr>
          <a:xfrm>
            <a:off x="628650" y="1260389"/>
            <a:ext cx="7886700" cy="32436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1600"/>
              </a:spcBef>
              <a:spcAft>
                <a:spcPts val="0"/>
              </a:spcAft>
              <a:buSzPts val="1100"/>
              <a:buFont typeface="Arial"/>
              <a:buChar char="＋"/>
              <a:defRPr/>
            </a:lvl2pPr>
            <a:lvl3pPr indent="-298450" lvl="2" marL="1371600" rtl="0" algn="l">
              <a:lnSpc>
                <a:spcPct val="150000"/>
              </a:lnSpc>
              <a:spcBef>
                <a:spcPts val="1600"/>
              </a:spcBef>
              <a:spcAft>
                <a:spcPts val="0"/>
              </a:spcAft>
              <a:buSzPts val="1100"/>
              <a:buFont typeface="Arial"/>
              <a:buChar char="＋"/>
              <a:defRPr/>
            </a:lvl3pPr>
            <a:lvl4pPr indent="-298450" lvl="3" marL="1828800" rtl="0" algn="l">
              <a:lnSpc>
                <a:spcPct val="150000"/>
              </a:lnSpc>
              <a:spcBef>
                <a:spcPts val="1600"/>
              </a:spcBef>
              <a:spcAft>
                <a:spcPts val="0"/>
              </a:spcAft>
              <a:buSzPts val="1100"/>
              <a:buFont typeface="Arial"/>
              <a:buChar char="＋"/>
              <a:defRPr/>
            </a:lvl4pPr>
            <a:lvl5pPr indent="-298450" lvl="4" marL="2286000" rtl="0" algn="l">
              <a:lnSpc>
                <a:spcPct val="150000"/>
              </a:lnSpc>
              <a:spcBef>
                <a:spcPts val="1600"/>
              </a:spcBef>
              <a:spcAft>
                <a:spcPts val="0"/>
              </a:spcAft>
              <a:buSzPts val="1100"/>
              <a:buChar char="○"/>
              <a:defRPr/>
            </a:lvl5pPr>
            <a:lvl6pPr indent="-273050" lvl="5" marL="2743200" rtl="0" algn="l">
              <a:lnSpc>
                <a:spcPct val="90000"/>
              </a:lnSpc>
              <a:spcBef>
                <a:spcPts val="1600"/>
              </a:spcBef>
              <a:spcAft>
                <a:spcPts val="0"/>
              </a:spcAft>
              <a:buClr>
                <a:srgbClr val="FFFFFF"/>
              </a:buClr>
              <a:buSzPts val="700"/>
              <a:buChar char="■"/>
              <a:defRPr>
                <a:solidFill>
                  <a:srgbClr val="FFFFFF"/>
                </a:solidFill>
              </a:defRPr>
            </a:lvl6pPr>
            <a:lvl7pPr indent="-273050" lvl="6" marL="3200400" rtl="0" algn="l">
              <a:lnSpc>
                <a:spcPct val="90000"/>
              </a:lnSpc>
              <a:spcBef>
                <a:spcPts val="1600"/>
              </a:spcBef>
              <a:spcAft>
                <a:spcPts val="0"/>
              </a:spcAft>
              <a:buClr>
                <a:srgbClr val="FFFFFF"/>
              </a:buClr>
              <a:buSzPts val="700"/>
              <a:buChar char="●"/>
              <a:defRPr>
                <a:solidFill>
                  <a:srgbClr val="FFFFFF"/>
                </a:solidFill>
              </a:defRPr>
            </a:lvl7pPr>
            <a:lvl8pPr indent="-273050" lvl="7" marL="3657600" rtl="0" algn="l">
              <a:lnSpc>
                <a:spcPct val="90000"/>
              </a:lnSpc>
              <a:spcBef>
                <a:spcPts val="1600"/>
              </a:spcBef>
              <a:spcAft>
                <a:spcPts val="0"/>
              </a:spcAft>
              <a:buClr>
                <a:srgbClr val="FFFFFF"/>
              </a:buClr>
              <a:buSzPts val="700"/>
              <a:buChar char="○"/>
              <a:defRPr>
                <a:solidFill>
                  <a:srgbClr val="FFFFFF"/>
                </a:solidFill>
              </a:defRPr>
            </a:lvl8pPr>
            <a:lvl9pPr indent="-273050" lvl="8" marL="4114800" rtl="0" algn="l">
              <a:lnSpc>
                <a:spcPct val="90000"/>
              </a:lnSpc>
              <a:spcBef>
                <a:spcPts val="1600"/>
              </a:spcBef>
              <a:spcAft>
                <a:spcPts val="1600"/>
              </a:spcAft>
              <a:buClr>
                <a:srgbClr val="FFFFFF"/>
              </a:buClr>
              <a:buSzPts val="700"/>
              <a:buChar char="■"/>
              <a:defRPr>
                <a:solidFill>
                  <a:srgbClr val="FFFFFF"/>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Text Only A" showMasterSp="0">
  <p:cSld name="Deck Cover: Text Only A">
    <p:bg>
      <p:bgPr>
        <a:solidFill>
          <a:schemeClr val="dk1"/>
        </a:solidFill>
      </p:bgPr>
    </p:bg>
    <p:spTree>
      <p:nvGrpSpPr>
        <p:cNvPr id="84" name="Shape 84"/>
        <p:cNvGrpSpPr/>
        <p:nvPr/>
      </p:nvGrpSpPr>
      <p:grpSpPr>
        <a:xfrm>
          <a:off x="0" y="0"/>
          <a:ext cx="0" cy="0"/>
          <a:chOff x="0" y="0"/>
          <a:chExt cx="0" cy="0"/>
        </a:xfrm>
      </p:grpSpPr>
      <p:pic>
        <p:nvPicPr>
          <p:cNvPr id="85" name="Google Shape;85;p18"/>
          <p:cNvPicPr preferRelativeResize="0"/>
          <p:nvPr/>
        </p:nvPicPr>
        <p:blipFill>
          <a:blip r:embed="rId2">
            <a:alphaModFix/>
          </a:blip>
          <a:stretch>
            <a:fillRect/>
          </a:stretch>
        </p:blipFill>
        <p:spPr>
          <a:xfrm>
            <a:off x="628646" y="4417447"/>
            <a:ext cx="1071298" cy="130899"/>
          </a:xfrm>
          <a:prstGeom prst="rect">
            <a:avLst/>
          </a:prstGeom>
          <a:noFill/>
          <a:ln>
            <a:noFill/>
          </a:ln>
        </p:spPr>
      </p:pic>
      <p:sp>
        <p:nvSpPr>
          <p:cNvPr id="86" name="Google Shape;86;p18"/>
          <p:cNvSpPr txBox="1"/>
          <p:nvPr>
            <p:ph type="ctrTitle"/>
          </p:nvPr>
        </p:nvSpPr>
        <p:spPr>
          <a:xfrm>
            <a:off x="628651" y="1729628"/>
            <a:ext cx="60246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87" name="Google Shape;87;p18"/>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cxnSp>
        <p:nvCxnSpPr>
          <p:cNvPr id="88" name="Google Shape;88;p18"/>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89" name="Google Shape;89;p18"/>
          <p:cNvSpPr txBox="1"/>
          <p:nvPr>
            <p:ph idx="2" type="title"/>
          </p:nvPr>
        </p:nvSpPr>
        <p:spPr>
          <a:xfrm>
            <a:off x="807724" y="112674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asic Bullets">
  <p:cSld name="Text: Basic Bullets">
    <p:spTree>
      <p:nvGrpSpPr>
        <p:cNvPr id="90" name="Shape 90"/>
        <p:cNvGrpSpPr/>
        <p:nvPr/>
      </p:nvGrpSpPr>
      <p:grpSpPr>
        <a:xfrm>
          <a:off x="0" y="0"/>
          <a:ext cx="0" cy="0"/>
          <a:chOff x="0" y="0"/>
          <a:chExt cx="0" cy="0"/>
        </a:xfrm>
      </p:grpSpPr>
      <p:sp>
        <p:nvSpPr>
          <p:cNvPr id="91" name="Google Shape;91;p19"/>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92" name="Google Shape;92;p1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19"/>
          <p:cNvSpPr txBox="1"/>
          <p:nvPr>
            <p:ph idx="1" type="body"/>
          </p:nvPr>
        </p:nvSpPr>
        <p:spPr>
          <a:xfrm>
            <a:off x="628650" y="1260389"/>
            <a:ext cx="7886700" cy="3243600"/>
          </a:xfrm>
          <a:prstGeom prst="rect">
            <a:avLst/>
          </a:prstGeom>
          <a:noFill/>
          <a:ln>
            <a:noFill/>
          </a:ln>
        </p:spPr>
        <p:txBody>
          <a:bodyPr anchorCtr="0" anchor="t" bIns="17125" lIns="34275"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hapter" showMasterSp="0">
  <p:cSld name="Deck Chapter">
    <p:bg>
      <p:bgPr>
        <a:solidFill>
          <a:schemeClr val="dk1"/>
        </a:solidFill>
      </p:bgPr>
    </p:bg>
    <p:spTree>
      <p:nvGrpSpPr>
        <p:cNvPr id="94" name="Shape 94"/>
        <p:cNvGrpSpPr/>
        <p:nvPr/>
      </p:nvGrpSpPr>
      <p:grpSpPr>
        <a:xfrm>
          <a:off x="0" y="0"/>
          <a:ext cx="0" cy="0"/>
          <a:chOff x="0" y="0"/>
          <a:chExt cx="0" cy="0"/>
        </a:xfrm>
      </p:grpSpPr>
      <p:cxnSp>
        <p:nvCxnSpPr>
          <p:cNvPr id="95" name="Google Shape;95;p20"/>
          <p:cNvCxnSpPr/>
          <p:nvPr/>
        </p:nvCxnSpPr>
        <p:spPr>
          <a:xfrm>
            <a:off x="628650" y="1492196"/>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96" name="Google Shape;96;p20"/>
          <p:cNvSpPr txBox="1"/>
          <p:nvPr>
            <p:ph type="title"/>
          </p:nvPr>
        </p:nvSpPr>
        <p:spPr>
          <a:xfrm>
            <a:off x="807724" y="1397306"/>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7" name="Google Shape;97;p20"/>
          <p:cNvSpPr txBox="1"/>
          <p:nvPr>
            <p:ph idx="2" type="ctrTitle"/>
          </p:nvPr>
        </p:nvSpPr>
        <p:spPr>
          <a:xfrm>
            <a:off x="628650" y="1714500"/>
            <a:ext cx="6746100" cy="851100"/>
          </a:xfrm>
          <a:prstGeom prst="rect">
            <a:avLst/>
          </a:prstGeom>
          <a:noFill/>
          <a:ln>
            <a:noFill/>
          </a:ln>
        </p:spPr>
        <p:txBody>
          <a:bodyPr anchorCtr="0" anchor="b" bIns="17125" lIns="34275" spcFirstLastPara="1" rIns="34275" wrap="square" tIns="17125">
            <a:noAutofit/>
          </a:bodyPr>
          <a:lstStyle>
            <a:lvl1pPr lvl="0" rtl="0" algn="l">
              <a:lnSpc>
                <a:spcPct val="9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98" name="Google Shape;98;p20"/>
          <p:cNvSpPr txBox="1"/>
          <p:nvPr>
            <p:ph idx="1" type="subTitle"/>
          </p:nvPr>
        </p:nvSpPr>
        <p:spPr>
          <a:xfrm>
            <a:off x="628651" y="2692969"/>
            <a:ext cx="6746100" cy="381600"/>
          </a:xfrm>
          <a:prstGeom prst="rect">
            <a:avLst/>
          </a:prstGeom>
          <a:noFill/>
          <a:ln>
            <a:noFill/>
          </a:ln>
        </p:spPr>
        <p:txBody>
          <a:bodyPr anchorCtr="0" anchor="t" bIns="17125" lIns="34275" spcFirstLastPara="1" rIns="34275" wrap="square" tIns="17125">
            <a:noAutofit/>
          </a:bodyPr>
          <a:lstStyle>
            <a:lvl1pPr lvl="0" rtl="0" algn="l">
              <a:lnSpc>
                <a:spcPct val="100000"/>
              </a:lnSpc>
              <a:spcBef>
                <a:spcPts val="700"/>
              </a:spcBef>
              <a:spcAft>
                <a:spcPts val="0"/>
              </a:spcAft>
              <a:buSzPts val="12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99" name="Google Shape;99;p20"/>
          <p:cNvPicPr preferRelativeResize="0"/>
          <p:nvPr/>
        </p:nvPicPr>
        <p:blipFill rotWithShape="1">
          <a:blip r:embed="rId2">
            <a:alphaModFix/>
          </a:blip>
          <a:srcRect b="0" l="0" r="0" t="0"/>
          <a:stretch/>
        </p:blipFill>
        <p:spPr>
          <a:xfrm>
            <a:off x="628650" y="4418619"/>
            <a:ext cx="1071289" cy="12855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Text Only B" showMasterSp="0">
  <p:cSld name="Deck Cover: Text Only B">
    <p:bg>
      <p:bgPr>
        <a:solidFill>
          <a:schemeClr val="dk1"/>
        </a:solidFill>
      </p:bgPr>
    </p:bg>
    <p:spTree>
      <p:nvGrpSpPr>
        <p:cNvPr id="100" name="Shape 100"/>
        <p:cNvGrpSpPr/>
        <p:nvPr/>
      </p:nvGrpSpPr>
      <p:grpSpPr>
        <a:xfrm>
          <a:off x="0" y="0"/>
          <a:ext cx="0" cy="0"/>
          <a:chOff x="0" y="0"/>
          <a:chExt cx="0" cy="0"/>
        </a:xfrm>
      </p:grpSpPr>
      <p:sp>
        <p:nvSpPr>
          <p:cNvPr id="101" name="Google Shape;101;p21"/>
          <p:cNvSpPr txBox="1"/>
          <p:nvPr>
            <p:ph type="ctrTitle"/>
          </p:nvPr>
        </p:nvSpPr>
        <p:spPr>
          <a:xfrm>
            <a:off x="628651" y="1104067"/>
            <a:ext cx="60246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02" name="Google Shape;102;p21"/>
          <p:cNvSpPr txBox="1"/>
          <p:nvPr>
            <p:ph idx="1" type="subTitle"/>
          </p:nvPr>
        </p:nvSpPr>
        <p:spPr>
          <a:xfrm>
            <a:off x="628651" y="2209941"/>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03" name="Google Shape;103;p21"/>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Full Image A" showMasterSp="0">
  <p:cSld name="Deck Cover: Full Image A">
    <p:bg>
      <p:bgPr>
        <a:solidFill>
          <a:schemeClr val="dk1"/>
        </a:solidFill>
      </p:bgPr>
    </p:bg>
    <p:spTree>
      <p:nvGrpSpPr>
        <p:cNvPr id="104" name="Shape 104"/>
        <p:cNvGrpSpPr/>
        <p:nvPr/>
      </p:nvGrpSpPr>
      <p:grpSpPr>
        <a:xfrm>
          <a:off x="0" y="0"/>
          <a:ext cx="0" cy="0"/>
          <a:chOff x="0" y="0"/>
          <a:chExt cx="0" cy="0"/>
        </a:xfrm>
      </p:grpSpPr>
      <p:sp>
        <p:nvSpPr>
          <p:cNvPr id="105" name="Google Shape;105;p22"/>
          <p:cNvSpPr/>
          <p:nvPr/>
        </p:nvSpPr>
        <p:spPr>
          <a:xfrm>
            <a:off x="0"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106" name="Google Shape;106;p22"/>
          <p:cNvSpPr txBox="1"/>
          <p:nvPr>
            <p:ph type="title"/>
          </p:nvPr>
        </p:nvSpPr>
        <p:spPr>
          <a:xfrm>
            <a:off x="807724" y="112674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7" name="Google Shape;107;p22"/>
          <p:cNvSpPr txBox="1"/>
          <p:nvPr>
            <p:ph idx="2" type="ctrTitle"/>
          </p:nvPr>
        </p:nvSpPr>
        <p:spPr>
          <a:xfrm>
            <a:off x="628650" y="1729628"/>
            <a:ext cx="65793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08" name="Google Shape;108;p22"/>
          <p:cNvSpPr txBox="1"/>
          <p:nvPr>
            <p:ph idx="1" type="subTitle"/>
          </p:nvPr>
        </p:nvSpPr>
        <p:spPr>
          <a:xfrm>
            <a:off x="628651" y="2835502"/>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cxnSp>
        <p:nvCxnSpPr>
          <p:cNvPr id="109" name="Google Shape;109;p22"/>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cxnSp>
        <p:nvCxnSpPr>
          <p:cNvPr id="110" name="Google Shape;110;p22"/>
          <p:cNvCxnSpPr/>
          <p:nvPr/>
        </p:nvCxnSpPr>
        <p:spPr>
          <a:xfrm>
            <a:off x="628650" y="1221634"/>
            <a:ext cx="137700" cy="0"/>
          </a:xfrm>
          <a:prstGeom prst="straightConnector1">
            <a:avLst/>
          </a:prstGeom>
          <a:noFill/>
          <a:ln cap="flat" cmpd="sng" w="28575">
            <a:solidFill>
              <a:schemeClr val="accent1"/>
            </a:solidFill>
            <a:prstDash val="solid"/>
            <a:miter lim="800000"/>
            <a:headEnd len="sm" w="sm" type="none"/>
            <a:tailEnd len="sm" w="sm" type="none"/>
          </a:ln>
        </p:spPr>
      </p:cxnSp>
      <p:pic>
        <p:nvPicPr>
          <p:cNvPr id="111" name="Google Shape;111;p22"/>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Full Image B" showMasterSp="0">
  <p:cSld name="Deck Cover: Full Image B">
    <p:bg>
      <p:bgPr>
        <a:solidFill>
          <a:schemeClr val="dk1"/>
        </a:solidFill>
      </p:bgPr>
    </p:bg>
    <p:spTree>
      <p:nvGrpSpPr>
        <p:cNvPr id="112" name="Shape 112"/>
        <p:cNvGrpSpPr/>
        <p:nvPr/>
      </p:nvGrpSpPr>
      <p:grpSpPr>
        <a:xfrm>
          <a:off x="0" y="0"/>
          <a:ext cx="0" cy="0"/>
          <a:chOff x="0" y="0"/>
          <a:chExt cx="0" cy="0"/>
        </a:xfrm>
      </p:grpSpPr>
      <p:sp>
        <p:nvSpPr>
          <p:cNvPr id="113" name="Google Shape;113;p23"/>
          <p:cNvSpPr/>
          <p:nvPr/>
        </p:nvSpPr>
        <p:spPr>
          <a:xfrm>
            <a:off x="0" y="0"/>
            <a:ext cx="9144000" cy="5143500"/>
          </a:xfrm>
          <a:prstGeom prst="rect">
            <a:avLst/>
          </a:prstGeom>
          <a:solidFill>
            <a:schemeClr val="dk1">
              <a:alpha val="64709"/>
            </a:schemeClr>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114" name="Google Shape;114;p23"/>
          <p:cNvSpPr txBox="1"/>
          <p:nvPr>
            <p:ph type="ctrTitle"/>
          </p:nvPr>
        </p:nvSpPr>
        <p:spPr>
          <a:xfrm>
            <a:off x="628650" y="1104067"/>
            <a:ext cx="65793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lt1"/>
              </a:buClr>
              <a:buSzPts val="3400"/>
              <a:buFont typeface="Arial"/>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15" name="Google Shape;115;p23"/>
          <p:cNvSpPr txBox="1"/>
          <p:nvPr>
            <p:ph idx="1" type="subTitle"/>
          </p:nvPr>
        </p:nvSpPr>
        <p:spPr>
          <a:xfrm>
            <a:off x="628651" y="2209941"/>
            <a:ext cx="4882200" cy="381600"/>
          </a:xfrm>
          <a:prstGeom prst="rect">
            <a:avLst/>
          </a:prstGeom>
          <a:noFill/>
          <a:ln>
            <a:noFill/>
          </a:ln>
        </p:spPr>
        <p:txBody>
          <a:bodyPr anchorCtr="0" anchor="t" bIns="17125" lIns="0" spcFirstLastPara="1" rIns="34275" wrap="square" tIns="17125">
            <a:noAutofit/>
          </a:bodyPr>
          <a:lstStyle>
            <a:lvl1pPr lvl="0" rtl="0" algn="l">
              <a:lnSpc>
                <a:spcPct val="150000"/>
              </a:lnSpc>
              <a:spcBef>
                <a:spcPts val="700"/>
              </a:spcBef>
              <a:spcAft>
                <a:spcPts val="0"/>
              </a:spcAft>
              <a:buSzPts val="1000"/>
              <a:buNone/>
              <a:defRPr sz="1200">
                <a:solidFill>
                  <a:schemeClr val="lt1"/>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16" name="Google Shape;116;p23"/>
          <p:cNvPicPr preferRelativeResize="0"/>
          <p:nvPr/>
        </p:nvPicPr>
        <p:blipFill>
          <a:blip r:embed="rId2">
            <a:alphaModFix/>
          </a:blip>
          <a:stretch>
            <a:fillRect/>
          </a:stretch>
        </p:blipFill>
        <p:spPr>
          <a:xfrm>
            <a:off x="628646" y="4417447"/>
            <a:ext cx="1071298" cy="1308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Full Illustration A" showMasterSp="0">
  <p:cSld name="Deck Cover: Full Illustration A">
    <p:bg>
      <p:bgPr>
        <a:solidFill>
          <a:schemeClr val="lt1"/>
        </a:solidFill>
      </p:bgPr>
    </p:bg>
    <p:spTree>
      <p:nvGrpSpPr>
        <p:cNvPr id="117" name="Shape 117"/>
        <p:cNvGrpSpPr/>
        <p:nvPr/>
      </p:nvGrpSpPr>
      <p:grpSpPr>
        <a:xfrm>
          <a:off x="0" y="0"/>
          <a:ext cx="0" cy="0"/>
          <a:chOff x="0" y="0"/>
          <a:chExt cx="0" cy="0"/>
        </a:xfrm>
      </p:grpSpPr>
      <p:pic>
        <p:nvPicPr>
          <p:cNvPr id="118" name="Google Shape;118;p24"/>
          <p:cNvPicPr preferRelativeResize="0"/>
          <p:nvPr/>
        </p:nvPicPr>
        <p:blipFill>
          <a:blip r:embed="rId2">
            <a:alphaModFix/>
          </a:blip>
          <a:stretch>
            <a:fillRect/>
          </a:stretch>
        </p:blipFill>
        <p:spPr>
          <a:xfrm>
            <a:off x="628646" y="4426125"/>
            <a:ext cx="1071288" cy="130898"/>
          </a:xfrm>
          <a:prstGeom prst="rect">
            <a:avLst/>
          </a:prstGeom>
          <a:noFill/>
          <a:ln>
            <a:noFill/>
          </a:ln>
        </p:spPr>
      </p:pic>
      <p:sp>
        <p:nvSpPr>
          <p:cNvPr id="119" name="Google Shape;119;p24"/>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0" name="Google Shape;120;p24"/>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cxnSp>
        <p:nvCxnSpPr>
          <p:cNvPr id="121" name="Google Shape;121;p24"/>
          <p:cNvCxnSpPr/>
          <p:nvPr/>
        </p:nvCxnSpPr>
        <p:spPr>
          <a:xfrm>
            <a:off x="628650" y="830887"/>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22" name="Google Shape;122;p2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3" name="Google Shape;123;p24"/>
          <p:cNvSpPr txBox="1"/>
          <p:nvPr>
            <p:ph idx="3" type="subTitle"/>
          </p:nvPr>
        </p:nvSpPr>
        <p:spPr>
          <a:xfrm>
            <a:off x="628650" y="2521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4" name="Google Shape;124;p24"/>
          <p:cNvSpPr txBox="1"/>
          <p:nvPr>
            <p:ph idx="4" type="subTitle"/>
          </p:nvPr>
        </p:nvSpPr>
        <p:spPr>
          <a:xfrm>
            <a:off x="628650" y="2764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Full Illustration B" showMasterSp="0">
  <p:cSld name="Deck Cover: Full Illustration B">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idx="1" type="subTitle"/>
          </p:nvPr>
        </p:nvSpPr>
        <p:spPr>
          <a:xfrm>
            <a:off x="628650" y="1770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7" name="Google Shape;127;p25"/>
          <p:cNvSpPr txBox="1"/>
          <p:nvPr>
            <p:ph idx="2" type="subTitle"/>
          </p:nvPr>
        </p:nvSpPr>
        <p:spPr>
          <a:xfrm>
            <a:off x="628650" y="2013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8" name="Google Shape;128;p25"/>
          <p:cNvSpPr txBox="1"/>
          <p:nvPr>
            <p:ph idx="3" type="subTitle"/>
          </p:nvPr>
        </p:nvSpPr>
        <p:spPr>
          <a:xfrm>
            <a:off x="628650" y="22569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9" name="Google Shape;129;p25"/>
          <p:cNvSpPr txBox="1"/>
          <p:nvPr>
            <p:ph type="ctrTitle"/>
          </p:nvPr>
        </p:nvSpPr>
        <p:spPr>
          <a:xfrm>
            <a:off x="628650" y="665041"/>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130" name="Google Shape;130;p25"/>
          <p:cNvPicPr preferRelativeResize="0"/>
          <p:nvPr/>
        </p:nvPicPr>
        <p:blipFill>
          <a:blip r:embed="rId2">
            <a:alphaModFix/>
          </a:blip>
          <a:stretch>
            <a:fillRect/>
          </a:stretch>
        </p:blipFill>
        <p:spPr>
          <a:xfrm>
            <a:off x="628646" y="4426125"/>
            <a:ext cx="1071288" cy="13089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Half Image A" showMasterSp="0">
  <p:cSld name="Deck Cover: Half Image A">
    <p:bg>
      <p:bgPr>
        <a:solidFill>
          <a:schemeClr val="lt1"/>
        </a:solidFill>
      </p:bgPr>
    </p:bg>
    <p:spTree>
      <p:nvGrpSpPr>
        <p:cNvPr id="131" name="Shape 131"/>
        <p:cNvGrpSpPr/>
        <p:nvPr/>
      </p:nvGrpSpPr>
      <p:grpSpPr>
        <a:xfrm>
          <a:off x="0" y="0"/>
          <a:ext cx="0" cy="0"/>
          <a:chOff x="0" y="0"/>
          <a:chExt cx="0" cy="0"/>
        </a:xfrm>
      </p:grpSpPr>
      <p:sp>
        <p:nvSpPr>
          <p:cNvPr id="132" name="Google Shape;132;p26"/>
          <p:cNvSpPr txBox="1"/>
          <p:nvPr>
            <p:ph idx="1" type="subTitle"/>
          </p:nvPr>
        </p:nvSpPr>
        <p:spPr>
          <a:xfrm>
            <a:off x="628650" y="2325854"/>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3" name="Google Shape;133;p26"/>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lvl1pPr lvl="0" rtl="0">
              <a:spcBef>
                <a:spcPts val="0"/>
              </a:spcBef>
              <a:spcAft>
                <a:spcPts val="0"/>
              </a:spcAft>
              <a:buNone/>
              <a:defRPr sz="10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4" name="Google Shape;134;p26"/>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cxnSp>
        <p:nvCxnSpPr>
          <p:cNvPr id="135" name="Google Shape;135;p26"/>
          <p:cNvCxnSpPr/>
          <p:nvPr/>
        </p:nvCxnSpPr>
        <p:spPr>
          <a:xfrm>
            <a:off x="628650" y="830887"/>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36" name="Google Shape;136;p26"/>
          <p:cNvSpPr txBox="1"/>
          <p:nvPr>
            <p:ph idx="3" type="subTitle"/>
          </p:nvPr>
        </p:nvSpPr>
        <p:spPr>
          <a:xfrm>
            <a:off x="628650" y="2568854"/>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7" name="Google Shape;137;p26"/>
          <p:cNvSpPr txBox="1"/>
          <p:nvPr>
            <p:ph idx="4" type="subTitle"/>
          </p:nvPr>
        </p:nvSpPr>
        <p:spPr>
          <a:xfrm>
            <a:off x="628650" y="2811854"/>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38" name="Google Shape;138;p26"/>
          <p:cNvPicPr preferRelativeResize="0"/>
          <p:nvPr/>
        </p:nvPicPr>
        <p:blipFill>
          <a:blip r:embed="rId2">
            <a:alphaModFix/>
          </a:blip>
          <a:stretch>
            <a:fillRect/>
          </a:stretch>
        </p:blipFill>
        <p:spPr>
          <a:xfrm>
            <a:off x="628646" y="4426125"/>
            <a:ext cx="1071288" cy="13089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 Cover: Half Image B" showMasterSp="0">
  <p:cSld name="Deck Cover: Half Image B">
    <p:bg>
      <p:bgPr>
        <a:solidFill>
          <a:schemeClr val="lt1"/>
        </a:solidFill>
      </p:bgPr>
    </p:bg>
    <p:spTree>
      <p:nvGrpSpPr>
        <p:cNvPr id="139" name="Shape 139"/>
        <p:cNvGrpSpPr/>
        <p:nvPr/>
      </p:nvGrpSpPr>
      <p:grpSpPr>
        <a:xfrm>
          <a:off x="0" y="0"/>
          <a:ext cx="0" cy="0"/>
          <a:chOff x="0" y="0"/>
          <a:chExt cx="0" cy="0"/>
        </a:xfrm>
      </p:grpSpPr>
      <p:sp>
        <p:nvSpPr>
          <p:cNvPr id="140" name="Google Shape;140;p27"/>
          <p:cNvSpPr txBox="1"/>
          <p:nvPr>
            <p:ph idx="1" type="subTitle"/>
          </p:nvPr>
        </p:nvSpPr>
        <p:spPr>
          <a:xfrm>
            <a:off x="628650" y="1818366"/>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1" name="Google Shape;141;p27"/>
          <p:cNvSpPr txBox="1"/>
          <p:nvPr>
            <p:ph type="ctrTitle"/>
          </p:nvPr>
        </p:nvSpPr>
        <p:spPr>
          <a:xfrm>
            <a:off x="628650" y="665046"/>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42" name="Google Shape;142;p27"/>
          <p:cNvSpPr txBox="1"/>
          <p:nvPr>
            <p:ph idx="2" type="subTitle"/>
          </p:nvPr>
        </p:nvSpPr>
        <p:spPr>
          <a:xfrm>
            <a:off x="628650" y="2061366"/>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3" name="Google Shape;143;p27"/>
          <p:cNvSpPr txBox="1"/>
          <p:nvPr>
            <p:ph idx="3" type="subTitle"/>
          </p:nvPr>
        </p:nvSpPr>
        <p:spPr>
          <a:xfrm>
            <a:off x="628650" y="2304366"/>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44" name="Google Shape;144;p27"/>
          <p:cNvPicPr preferRelativeResize="0"/>
          <p:nvPr/>
        </p:nvPicPr>
        <p:blipFill>
          <a:blip r:embed="rId2">
            <a:alphaModFix/>
          </a:blip>
          <a:stretch>
            <a:fillRect/>
          </a:stretch>
        </p:blipFill>
        <p:spPr>
          <a:xfrm>
            <a:off x="628646" y="4426125"/>
            <a:ext cx="1071288" cy="13089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45" name="Shape 145"/>
        <p:cNvGrpSpPr/>
        <p:nvPr/>
      </p:nvGrpSpPr>
      <p:grpSpPr>
        <a:xfrm>
          <a:off x="0" y="0"/>
          <a:ext cx="0" cy="0"/>
          <a:chOff x="0" y="0"/>
          <a:chExt cx="0" cy="0"/>
        </a:xfrm>
      </p:grpSpPr>
      <p:sp>
        <p:nvSpPr>
          <p:cNvPr id="146" name="Google Shape;146;p2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7" name="Google Shape;147;p28"/>
          <p:cNvSpPr txBox="1"/>
          <p:nvPr/>
        </p:nvSpPr>
        <p:spPr>
          <a:xfrm>
            <a:off x="1331555" y="2352459"/>
            <a:ext cx="1977300" cy="438600"/>
          </a:xfrm>
          <a:prstGeom prst="rect">
            <a:avLst/>
          </a:prstGeom>
          <a:noFill/>
          <a:ln>
            <a:noFill/>
          </a:ln>
        </p:spPr>
        <p:txBody>
          <a:bodyPr anchorCtr="0" anchor="t" bIns="17125" lIns="34275" spcFirstLastPara="1" rIns="34275" wrap="square" tIns="17125">
            <a:noAutofit/>
          </a:bodyPr>
          <a:lstStyle/>
          <a:p>
            <a:pPr indent="0" lvl="0" marL="0" marR="0" rtl="0" algn="l">
              <a:spcBef>
                <a:spcPts val="0"/>
              </a:spcBef>
              <a:spcAft>
                <a:spcPts val="0"/>
              </a:spcAft>
              <a:buNone/>
            </a:pPr>
            <a:r>
              <a:rPr b="1" i="0" lang="en" sz="2600" u="none" cap="none" strike="noStrike">
                <a:solidFill>
                  <a:schemeClr val="dk1"/>
                </a:solidFill>
                <a:latin typeface="Arial"/>
                <a:ea typeface="Arial"/>
                <a:cs typeface="Arial"/>
                <a:sym typeface="Arial"/>
              </a:rPr>
              <a:t>Agenda</a:t>
            </a:r>
            <a:endParaRPr sz="500"/>
          </a:p>
        </p:txBody>
      </p:sp>
      <p:sp>
        <p:nvSpPr>
          <p:cNvPr id="148" name="Google Shape;148;p28"/>
          <p:cNvSpPr txBox="1"/>
          <p:nvPr>
            <p:ph idx="1" type="subTitle"/>
          </p:nvPr>
        </p:nvSpPr>
        <p:spPr>
          <a:xfrm>
            <a:off x="3274269" y="2083233"/>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49" name="Google Shape;149;p28"/>
          <p:cNvSpPr txBox="1"/>
          <p:nvPr>
            <p:ph idx="2" type="subTitle"/>
          </p:nvPr>
        </p:nvSpPr>
        <p:spPr>
          <a:xfrm>
            <a:off x="3274269" y="1544836"/>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50" name="Google Shape;150;p28"/>
          <p:cNvSpPr txBox="1"/>
          <p:nvPr>
            <p:ph idx="3" type="subTitle"/>
          </p:nvPr>
        </p:nvSpPr>
        <p:spPr>
          <a:xfrm>
            <a:off x="3274269" y="1006439"/>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51" name="Google Shape;151;p28"/>
          <p:cNvSpPr txBox="1"/>
          <p:nvPr>
            <p:ph idx="4" type="subTitle"/>
          </p:nvPr>
        </p:nvSpPr>
        <p:spPr>
          <a:xfrm>
            <a:off x="3274269" y="2621630"/>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52" name="Google Shape;152;p28"/>
          <p:cNvSpPr txBox="1"/>
          <p:nvPr>
            <p:ph idx="5" type="subTitle"/>
          </p:nvPr>
        </p:nvSpPr>
        <p:spPr>
          <a:xfrm>
            <a:off x="3274269" y="3160027"/>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153" name="Google Shape;153;p28"/>
          <p:cNvSpPr txBox="1"/>
          <p:nvPr>
            <p:ph idx="6" type="subTitle"/>
          </p:nvPr>
        </p:nvSpPr>
        <p:spPr>
          <a:xfrm>
            <a:off x="3274269" y="3698423"/>
            <a:ext cx="5088900" cy="4386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Speaker Slide">
  <p:cSld name="1 Speaker Slide">
    <p:spTree>
      <p:nvGrpSpPr>
        <p:cNvPr id="154" name="Shape 154"/>
        <p:cNvGrpSpPr/>
        <p:nvPr/>
      </p:nvGrpSpPr>
      <p:grpSpPr>
        <a:xfrm>
          <a:off x="0" y="0"/>
          <a:ext cx="0" cy="0"/>
          <a:chOff x="0" y="0"/>
          <a:chExt cx="0" cy="0"/>
        </a:xfrm>
      </p:grpSpPr>
      <p:sp>
        <p:nvSpPr>
          <p:cNvPr id="155" name="Google Shape;155;p29"/>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56" name="Google Shape;156;p2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29"/>
          <p:cNvSpPr txBox="1"/>
          <p:nvPr>
            <p:ph idx="1" type="body"/>
          </p:nvPr>
        </p:nvSpPr>
        <p:spPr>
          <a:xfrm>
            <a:off x="3620547" y="2903558"/>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58" name="Google Shape;158;p29"/>
          <p:cNvSpPr txBox="1"/>
          <p:nvPr>
            <p:ph idx="2" type="body"/>
          </p:nvPr>
        </p:nvSpPr>
        <p:spPr>
          <a:xfrm>
            <a:off x="3274372" y="3232734"/>
            <a:ext cx="2595300" cy="8367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Speaker Slide">
  <p:cSld name="2 Speaker Slide">
    <p:spTree>
      <p:nvGrpSpPr>
        <p:cNvPr id="159" name="Shape 159"/>
        <p:cNvGrpSpPr/>
        <p:nvPr/>
      </p:nvGrpSpPr>
      <p:grpSpPr>
        <a:xfrm>
          <a:off x="0" y="0"/>
          <a:ext cx="0" cy="0"/>
          <a:chOff x="0" y="0"/>
          <a:chExt cx="0" cy="0"/>
        </a:xfrm>
      </p:grpSpPr>
      <p:sp>
        <p:nvSpPr>
          <p:cNvPr id="160" name="Google Shape;160;p30"/>
          <p:cNvSpPr txBox="1"/>
          <p:nvPr>
            <p:ph idx="1" type="body"/>
          </p:nvPr>
        </p:nvSpPr>
        <p:spPr>
          <a:xfrm>
            <a:off x="4709345"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61" name="Google Shape;161;p30"/>
          <p:cNvSpPr txBox="1"/>
          <p:nvPr>
            <p:ph idx="2" type="body"/>
          </p:nvPr>
        </p:nvSpPr>
        <p:spPr>
          <a:xfrm>
            <a:off x="4709345"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62" name="Google Shape;162;p30"/>
          <p:cNvSpPr txBox="1"/>
          <p:nvPr>
            <p:ph idx="3" type="body"/>
          </p:nvPr>
        </p:nvSpPr>
        <p:spPr>
          <a:xfrm>
            <a:off x="2544076"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63" name="Google Shape;163;p30"/>
          <p:cNvSpPr txBox="1"/>
          <p:nvPr>
            <p:ph idx="4" type="body"/>
          </p:nvPr>
        </p:nvSpPr>
        <p:spPr>
          <a:xfrm>
            <a:off x="2544076"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64" name="Google Shape;164;p30"/>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65" name="Google Shape;165;p3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peaker Slide">
  <p:cSld name="3 Speaker Slide">
    <p:spTree>
      <p:nvGrpSpPr>
        <p:cNvPr id="166" name="Shape 166"/>
        <p:cNvGrpSpPr/>
        <p:nvPr/>
      </p:nvGrpSpPr>
      <p:grpSpPr>
        <a:xfrm>
          <a:off x="0" y="0"/>
          <a:ext cx="0" cy="0"/>
          <a:chOff x="0" y="0"/>
          <a:chExt cx="0" cy="0"/>
        </a:xfrm>
      </p:grpSpPr>
      <p:sp>
        <p:nvSpPr>
          <p:cNvPr id="167" name="Google Shape;167;p31"/>
          <p:cNvSpPr txBox="1"/>
          <p:nvPr>
            <p:ph idx="1" type="body"/>
          </p:nvPr>
        </p:nvSpPr>
        <p:spPr>
          <a:xfrm>
            <a:off x="5781008"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68" name="Google Shape;168;p31"/>
          <p:cNvSpPr txBox="1"/>
          <p:nvPr>
            <p:ph idx="2" type="body"/>
          </p:nvPr>
        </p:nvSpPr>
        <p:spPr>
          <a:xfrm>
            <a:off x="5781008"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69" name="Google Shape;169;p31"/>
          <p:cNvSpPr txBox="1"/>
          <p:nvPr>
            <p:ph idx="3" type="body"/>
          </p:nvPr>
        </p:nvSpPr>
        <p:spPr>
          <a:xfrm>
            <a:off x="3618101"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70" name="Google Shape;170;p31"/>
          <p:cNvSpPr txBox="1"/>
          <p:nvPr>
            <p:ph idx="4" type="body"/>
          </p:nvPr>
        </p:nvSpPr>
        <p:spPr>
          <a:xfrm>
            <a:off x="3618101"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71" name="Google Shape;171;p31"/>
          <p:cNvSpPr txBox="1"/>
          <p:nvPr>
            <p:ph idx="5" type="body"/>
          </p:nvPr>
        </p:nvSpPr>
        <p:spPr>
          <a:xfrm>
            <a:off x="1455193"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72" name="Google Shape;172;p31"/>
          <p:cNvSpPr txBox="1"/>
          <p:nvPr>
            <p:ph idx="6" type="body"/>
          </p:nvPr>
        </p:nvSpPr>
        <p:spPr>
          <a:xfrm>
            <a:off x="1455193"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73" name="Google Shape;173;p31"/>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74" name="Google Shape;174;p3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eaker Slide">
  <p:cSld name="4 Speaker Slide">
    <p:spTree>
      <p:nvGrpSpPr>
        <p:cNvPr id="175" name="Shape 175"/>
        <p:cNvGrpSpPr/>
        <p:nvPr/>
      </p:nvGrpSpPr>
      <p:grpSpPr>
        <a:xfrm>
          <a:off x="0" y="0"/>
          <a:ext cx="0" cy="0"/>
          <a:chOff x="0" y="0"/>
          <a:chExt cx="0" cy="0"/>
        </a:xfrm>
      </p:grpSpPr>
      <p:sp>
        <p:nvSpPr>
          <p:cNvPr id="176" name="Google Shape;176;p32"/>
          <p:cNvSpPr txBox="1"/>
          <p:nvPr>
            <p:ph idx="1" type="body"/>
          </p:nvPr>
        </p:nvSpPr>
        <p:spPr>
          <a:xfrm>
            <a:off x="4663225"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77" name="Google Shape;177;p32"/>
          <p:cNvSpPr txBox="1"/>
          <p:nvPr>
            <p:ph idx="2" type="body"/>
          </p:nvPr>
        </p:nvSpPr>
        <p:spPr>
          <a:xfrm>
            <a:off x="4663225"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78" name="Google Shape;178;p32"/>
          <p:cNvSpPr txBox="1"/>
          <p:nvPr>
            <p:ph idx="3" type="body"/>
          </p:nvPr>
        </p:nvSpPr>
        <p:spPr>
          <a:xfrm>
            <a:off x="2544444"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79" name="Google Shape;179;p32"/>
          <p:cNvSpPr txBox="1"/>
          <p:nvPr>
            <p:ph idx="4" type="body"/>
          </p:nvPr>
        </p:nvSpPr>
        <p:spPr>
          <a:xfrm>
            <a:off x="2544444"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80" name="Google Shape;180;p32"/>
          <p:cNvSpPr txBox="1"/>
          <p:nvPr>
            <p:ph idx="5" type="body"/>
          </p:nvPr>
        </p:nvSpPr>
        <p:spPr>
          <a:xfrm>
            <a:off x="492603"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81" name="Google Shape;181;p32"/>
          <p:cNvSpPr txBox="1"/>
          <p:nvPr>
            <p:ph idx="6" type="body"/>
          </p:nvPr>
        </p:nvSpPr>
        <p:spPr>
          <a:xfrm>
            <a:off x="492603"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
        <p:nvSpPr>
          <p:cNvPr id="182" name="Google Shape;182;p32"/>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83" name="Google Shape;183;p3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4" name="Google Shape;184;p32"/>
          <p:cNvSpPr txBox="1"/>
          <p:nvPr>
            <p:ph idx="7" type="body"/>
          </p:nvPr>
        </p:nvSpPr>
        <p:spPr>
          <a:xfrm>
            <a:off x="6782010" y="2884949"/>
            <a:ext cx="1902900" cy="313800"/>
          </a:xfrm>
          <a:prstGeom prst="rect">
            <a:avLst/>
          </a:prstGeom>
          <a:noFill/>
          <a:ln>
            <a:noFill/>
          </a:ln>
        </p:spPr>
        <p:txBody>
          <a:bodyPr anchorCtr="0" anchor="t" bIns="17125" lIns="34275" spcFirstLastPara="1" rIns="34275" wrap="square" tIns="0">
            <a:noAutofit/>
          </a:bodyPr>
          <a:lstStyle>
            <a:lvl1pPr indent="-228600" lvl="0" marL="457200" rtl="0" algn="ctr">
              <a:lnSpc>
                <a:spcPct val="10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00000"/>
              </a:lnSpc>
              <a:spcBef>
                <a:spcPts val="400"/>
              </a:spcBef>
              <a:spcAft>
                <a:spcPts val="0"/>
              </a:spcAft>
              <a:buClr>
                <a:schemeClr val="lt1"/>
              </a:buClr>
              <a:buSzPts val="500"/>
              <a:buChar char="＋"/>
              <a:defRPr>
                <a:solidFill>
                  <a:schemeClr val="lt1"/>
                </a:solidFill>
              </a:defRPr>
            </a:lvl2pPr>
            <a:lvl3pPr indent="-260350" lvl="2" marL="1371600" rtl="0" algn="l">
              <a:lnSpc>
                <a:spcPct val="100000"/>
              </a:lnSpc>
              <a:spcBef>
                <a:spcPts val="400"/>
              </a:spcBef>
              <a:spcAft>
                <a:spcPts val="0"/>
              </a:spcAft>
              <a:buClr>
                <a:schemeClr val="lt1"/>
              </a:buClr>
              <a:buSzPts val="500"/>
              <a:buChar char="＞"/>
              <a:defRPr>
                <a:solidFill>
                  <a:schemeClr val="lt1"/>
                </a:solidFill>
              </a:defRPr>
            </a:lvl3pPr>
            <a:lvl4pPr indent="-260350" lvl="3" marL="1828800" rtl="0" algn="l">
              <a:lnSpc>
                <a:spcPct val="100000"/>
              </a:lnSpc>
              <a:spcBef>
                <a:spcPts val="400"/>
              </a:spcBef>
              <a:spcAft>
                <a:spcPts val="0"/>
              </a:spcAft>
              <a:buClr>
                <a:schemeClr val="lt1"/>
              </a:buClr>
              <a:buSzPts val="500"/>
              <a:buChar char="o"/>
              <a:defRPr>
                <a:solidFill>
                  <a:schemeClr val="lt1"/>
                </a:solidFill>
              </a:defRPr>
            </a:lvl4pPr>
            <a:lvl5pPr indent="-260350" lvl="4" marL="2286000" rtl="0" algn="l">
              <a:lnSpc>
                <a:spcPct val="100000"/>
              </a:lnSpc>
              <a:spcBef>
                <a:spcPts val="400"/>
              </a:spcBef>
              <a:spcAft>
                <a:spcPts val="0"/>
              </a:spcAft>
              <a:buClr>
                <a:schemeClr val="lt1"/>
              </a:buClr>
              <a:buSzPts val="500"/>
              <a:buChar char="＋"/>
              <a:defRPr>
                <a:solidFill>
                  <a:schemeClr val="lt1"/>
                </a:solidFill>
              </a:defRPr>
            </a:lvl5pPr>
            <a:lvl6pPr indent="-273050" lvl="5" marL="2743200" rtl="0" algn="l">
              <a:lnSpc>
                <a:spcPct val="100000"/>
              </a:lnSpc>
              <a:spcBef>
                <a:spcPts val="400"/>
              </a:spcBef>
              <a:spcAft>
                <a:spcPts val="0"/>
              </a:spcAft>
              <a:buClr>
                <a:schemeClr val="lt1"/>
              </a:buClr>
              <a:buSzPts val="700"/>
              <a:buChar char="•"/>
              <a:defRPr>
                <a:solidFill>
                  <a:schemeClr val="lt1"/>
                </a:solidFill>
              </a:defRPr>
            </a:lvl6pPr>
            <a:lvl7pPr indent="-273050" lvl="6" marL="3200400" rtl="0" algn="l">
              <a:lnSpc>
                <a:spcPct val="100000"/>
              </a:lnSpc>
              <a:spcBef>
                <a:spcPts val="400"/>
              </a:spcBef>
              <a:spcAft>
                <a:spcPts val="0"/>
              </a:spcAft>
              <a:buClr>
                <a:schemeClr val="lt1"/>
              </a:buClr>
              <a:buSzPts val="700"/>
              <a:buChar char="•"/>
              <a:defRPr>
                <a:solidFill>
                  <a:schemeClr val="lt1"/>
                </a:solidFill>
              </a:defRPr>
            </a:lvl7pPr>
            <a:lvl8pPr indent="-273050" lvl="7" marL="3657600" rtl="0" algn="l">
              <a:lnSpc>
                <a:spcPct val="100000"/>
              </a:lnSpc>
              <a:spcBef>
                <a:spcPts val="400"/>
              </a:spcBef>
              <a:spcAft>
                <a:spcPts val="0"/>
              </a:spcAft>
              <a:buClr>
                <a:schemeClr val="lt1"/>
              </a:buClr>
              <a:buSzPts val="700"/>
              <a:buChar char="•"/>
              <a:defRPr>
                <a:solidFill>
                  <a:schemeClr val="lt1"/>
                </a:solidFill>
              </a:defRPr>
            </a:lvl8pPr>
            <a:lvl9pPr indent="-273050" lvl="8" marL="4114800" rtl="0" algn="l">
              <a:lnSpc>
                <a:spcPct val="100000"/>
              </a:lnSpc>
              <a:spcBef>
                <a:spcPts val="400"/>
              </a:spcBef>
              <a:spcAft>
                <a:spcPts val="0"/>
              </a:spcAft>
              <a:buClr>
                <a:schemeClr val="lt1"/>
              </a:buClr>
              <a:buSzPts val="700"/>
              <a:buChar char="•"/>
              <a:defRPr>
                <a:solidFill>
                  <a:schemeClr val="lt1"/>
                </a:solidFill>
              </a:defRPr>
            </a:lvl9pPr>
          </a:lstStyle>
          <a:p/>
        </p:txBody>
      </p:sp>
      <p:sp>
        <p:nvSpPr>
          <p:cNvPr id="185" name="Google Shape;185;p32"/>
          <p:cNvSpPr txBox="1"/>
          <p:nvPr>
            <p:ph idx="8" type="body"/>
          </p:nvPr>
        </p:nvSpPr>
        <p:spPr>
          <a:xfrm>
            <a:off x="6782010" y="3214125"/>
            <a:ext cx="1902900" cy="669000"/>
          </a:xfrm>
          <a:prstGeom prst="rect">
            <a:avLst/>
          </a:prstGeom>
          <a:noFill/>
          <a:ln>
            <a:noFill/>
          </a:ln>
        </p:spPr>
        <p:txBody>
          <a:bodyPr anchorCtr="0" anchor="t" bIns="17125" lIns="34275" spcFirstLastPara="1" rIns="34275" wrap="square" tIns="0">
            <a:noAutofit/>
          </a:bodyPr>
          <a:lstStyle>
            <a:lvl1pPr indent="-292100" lvl="0" marL="457200" rtl="0" algn="ctr">
              <a:lnSpc>
                <a:spcPct val="115000"/>
              </a:lnSpc>
              <a:spcBef>
                <a:spcPts val="700"/>
              </a:spcBef>
              <a:spcAft>
                <a:spcPts val="0"/>
              </a:spcAft>
              <a:buSzPts val="1000"/>
              <a:buChar char="＋"/>
              <a:defRPr sz="1200"/>
            </a:lvl1pPr>
            <a:lvl2pPr indent="-292100" lvl="1" marL="914400" rtl="0" algn="ctr">
              <a:lnSpc>
                <a:spcPct val="115000"/>
              </a:lnSpc>
              <a:spcBef>
                <a:spcPts val="400"/>
              </a:spcBef>
              <a:spcAft>
                <a:spcPts val="0"/>
              </a:spcAft>
              <a:buSzPts val="1000"/>
              <a:buChar char="＋"/>
              <a:defRPr sz="1200"/>
            </a:lvl2pPr>
            <a:lvl3pPr indent="-292100" lvl="2" marL="1371600" rtl="0" algn="ctr">
              <a:lnSpc>
                <a:spcPct val="115000"/>
              </a:lnSpc>
              <a:spcBef>
                <a:spcPts val="400"/>
              </a:spcBef>
              <a:spcAft>
                <a:spcPts val="0"/>
              </a:spcAft>
              <a:buSzPts val="1000"/>
              <a:buChar char="＋"/>
              <a:defRPr sz="1200"/>
            </a:lvl3pPr>
            <a:lvl4pPr indent="-292100" lvl="3" marL="1828800" rtl="0" algn="ctr">
              <a:lnSpc>
                <a:spcPct val="115000"/>
              </a:lnSpc>
              <a:spcBef>
                <a:spcPts val="400"/>
              </a:spcBef>
              <a:spcAft>
                <a:spcPts val="0"/>
              </a:spcAft>
              <a:buSzPts val="1000"/>
              <a:buChar char="＋"/>
              <a:defRPr sz="1200"/>
            </a:lvl4pPr>
            <a:lvl5pPr indent="-292100" lvl="4" marL="2286000" rtl="0" algn="ctr">
              <a:lnSpc>
                <a:spcPct val="115000"/>
              </a:lnSpc>
              <a:spcBef>
                <a:spcPts val="400"/>
              </a:spcBef>
              <a:spcAft>
                <a:spcPts val="0"/>
              </a:spcAft>
              <a:buSzPts val="1000"/>
              <a:buChar char="＋"/>
              <a:defRPr sz="1200"/>
            </a:lvl5pPr>
            <a:lvl6pPr indent="-304800" lvl="5" marL="2743200" rtl="0" algn="ctr">
              <a:lnSpc>
                <a:spcPct val="90000"/>
              </a:lnSpc>
              <a:spcBef>
                <a:spcPts val="400"/>
              </a:spcBef>
              <a:spcAft>
                <a:spcPts val="0"/>
              </a:spcAft>
              <a:buClr>
                <a:schemeClr val="lt1"/>
              </a:buClr>
              <a:buSzPts val="1200"/>
              <a:buChar char="■"/>
              <a:defRPr sz="1200">
                <a:solidFill>
                  <a:schemeClr val="lt1"/>
                </a:solidFill>
              </a:defRPr>
            </a:lvl6pPr>
            <a:lvl7pPr indent="-304800" lvl="6" marL="3200400" rtl="0" algn="ctr">
              <a:lnSpc>
                <a:spcPct val="90000"/>
              </a:lnSpc>
              <a:spcBef>
                <a:spcPts val="400"/>
              </a:spcBef>
              <a:spcAft>
                <a:spcPts val="0"/>
              </a:spcAft>
              <a:buClr>
                <a:schemeClr val="lt1"/>
              </a:buClr>
              <a:buSzPts val="1200"/>
              <a:buChar char="●"/>
              <a:defRPr sz="1200">
                <a:solidFill>
                  <a:schemeClr val="lt1"/>
                </a:solidFill>
              </a:defRPr>
            </a:lvl7pPr>
            <a:lvl8pPr indent="-304800" lvl="7" marL="3657600" rtl="0" algn="ctr">
              <a:lnSpc>
                <a:spcPct val="90000"/>
              </a:lnSpc>
              <a:spcBef>
                <a:spcPts val="400"/>
              </a:spcBef>
              <a:spcAft>
                <a:spcPts val="0"/>
              </a:spcAft>
              <a:buClr>
                <a:schemeClr val="lt1"/>
              </a:buClr>
              <a:buSzPts val="1200"/>
              <a:buChar char="○"/>
              <a:defRPr sz="1200">
                <a:solidFill>
                  <a:schemeClr val="lt1"/>
                </a:solidFill>
              </a:defRPr>
            </a:lvl8pPr>
            <a:lvl9pPr indent="-304800" lvl="8" marL="4114800" rtl="0" algn="ctr">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s" showMasterSp="0">
  <p:cSld name="Questions">
    <p:bg>
      <p:bgPr>
        <a:blipFill>
          <a:blip r:embed="rId2">
            <a:alphaModFix/>
          </a:blip>
          <a:stretch>
            <a:fillRect/>
          </a:stretch>
        </a:blipFill>
      </p:bgPr>
    </p:bg>
    <p:spTree>
      <p:nvGrpSpPr>
        <p:cNvPr id="186" name="Shape 186"/>
        <p:cNvGrpSpPr/>
        <p:nvPr/>
      </p:nvGrpSpPr>
      <p:grpSpPr>
        <a:xfrm>
          <a:off x="0" y="0"/>
          <a:ext cx="0" cy="0"/>
          <a:chOff x="0" y="0"/>
          <a:chExt cx="0" cy="0"/>
        </a:xfrm>
      </p:grpSpPr>
      <p:sp>
        <p:nvSpPr>
          <p:cNvPr id="187" name="Google Shape;187;p33"/>
          <p:cNvSpPr txBox="1"/>
          <p:nvPr/>
        </p:nvSpPr>
        <p:spPr>
          <a:xfrm>
            <a:off x="6039974" y="2150481"/>
            <a:ext cx="2041200" cy="438600"/>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a:solidFill>
                  <a:schemeClr val="lt1"/>
                </a:solidFill>
                <a:latin typeface="Arial"/>
                <a:ea typeface="Arial"/>
                <a:cs typeface="Arial"/>
                <a:sym typeface="Arial"/>
              </a:rPr>
              <a:t>Questions?</a:t>
            </a:r>
            <a:endParaRPr sz="50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howMasterSp="0">
  <p:cSld name="Thank You">
    <p:bg>
      <p:bgPr>
        <a:blipFill>
          <a:blip r:embed="rId2">
            <a:alphaModFix/>
          </a:blip>
          <a:stretch>
            <a:fillRect/>
          </a:stretch>
        </a:blipFill>
      </p:bgPr>
    </p:bg>
    <p:spTree>
      <p:nvGrpSpPr>
        <p:cNvPr id="188" name="Shape 188"/>
        <p:cNvGrpSpPr/>
        <p:nvPr/>
      </p:nvGrpSpPr>
      <p:grpSpPr>
        <a:xfrm>
          <a:off x="0" y="0"/>
          <a:ext cx="0" cy="0"/>
          <a:chOff x="0" y="0"/>
          <a:chExt cx="0" cy="0"/>
        </a:xfrm>
      </p:grpSpPr>
      <p:pic>
        <p:nvPicPr>
          <p:cNvPr id="189" name="Google Shape;189;p34"/>
          <p:cNvPicPr preferRelativeResize="0"/>
          <p:nvPr/>
        </p:nvPicPr>
        <p:blipFill>
          <a:blip r:embed="rId3">
            <a:alphaModFix/>
          </a:blip>
          <a:stretch>
            <a:fillRect/>
          </a:stretch>
        </p:blipFill>
        <p:spPr>
          <a:xfrm>
            <a:off x="7398050" y="4426125"/>
            <a:ext cx="1071288" cy="130898"/>
          </a:xfrm>
          <a:prstGeom prst="rect">
            <a:avLst/>
          </a:prstGeom>
          <a:noFill/>
          <a:ln>
            <a:noFill/>
          </a:ln>
        </p:spPr>
      </p:pic>
      <p:sp>
        <p:nvSpPr>
          <p:cNvPr id="190" name="Google Shape;190;p34"/>
          <p:cNvSpPr txBox="1"/>
          <p:nvPr/>
        </p:nvSpPr>
        <p:spPr>
          <a:xfrm>
            <a:off x="6486483" y="1865553"/>
            <a:ext cx="2041200" cy="438600"/>
          </a:xfrm>
          <a:prstGeom prst="rect">
            <a:avLst/>
          </a:prstGeom>
          <a:noFill/>
          <a:ln>
            <a:noFill/>
          </a:ln>
        </p:spPr>
        <p:txBody>
          <a:bodyPr anchorCtr="0" anchor="t" bIns="17125" lIns="34275" spcFirstLastPara="1" rIns="34275" wrap="square" tIns="17125">
            <a:noAutofit/>
          </a:bodyPr>
          <a:lstStyle/>
          <a:p>
            <a:pPr indent="0" lvl="0" marL="0" marR="0" rtl="0" algn="r">
              <a:spcBef>
                <a:spcPts val="0"/>
              </a:spcBef>
              <a:spcAft>
                <a:spcPts val="0"/>
              </a:spcAft>
              <a:buNone/>
            </a:pPr>
            <a:r>
              <a:rPr b="1" i="0" lang="en" sz="2600">
                <a:solidFill>
                  <a:schemeClr val="dk1"/>
                </a:solidFill>
                <a:latin typeface="Arial"/>
                <a:ea typeface="Arial"/>
                <a:cs typeface="Arial"/>
                <a:sym typeface="Arial"/>
              </a:rPr>
              <a:t>Thank you!</a:t>
            </a:r>
            <a:endParaRPr sz="5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showMasterSp="0">
  <p:cSld name="End Slide">
    <p:bg>
      <p:bgPr>
        <a:solidFill>
          <a:schemeClr val="dk1"/>
        </a:solidFill>
      </p:bgPr>
    </p:bg>
    <p:spTree>
      <p:nvGrpSpPr>
        <p:cNvPr id="191" name="Shape 191"/>
        <p:cNvGrpSpPr/>
        <p:nvPr/>
      </p:nvGrpSpPr>
      <p:grpSpPr>
        <a:xfrm>
          <a:off x="0" y="0"/>
          <a:ext cx="0" cy="0"/>
          <a:chOff x="0" y="0"/>
          <a:chExt cx="0" cy="0"/>
        </a:xfrm>
      </p:grpSpPr>
      <p:pic>
        <p:nvPicPr>
          <p:cNvPr id="192" name="Google Shape;192;p35"/>
          <p:cNvPicPr preferRelativeResize="0"/>
          <p:nvPr/>
        </p:nvPicPr>
        <p:blipFill>
          <a:blip r:embed="rId2">
            <a:alphaModFix/>
          </a:blip>
          <a:stretch>
            <a:fillRect/>
          </a:stretch>
        </p:blipFill>
        <p:spPr>
          <a:xfrm>
            <a:off x="2449325" y="2312353"/>
            <a:ext cx="4245345" cy="51873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y: Preconstruction" showMasterSp="0">
  <p:cSld name="Category: Preconstruction">
    <p:bg>
      <p:bgPr>
        <a:solidFill>
          <a:schemeClr val="lt1"/>
        </a:solidFill>
      </p:bgPr>
    </p:bg>
    <p:spTree>
      <p:nvGrpSpPr>
        <p:cNvPr id="193" name="Shape 193"/>
        <p:cNvGrpSpPr/>
        <p:nvPr/>
      </p:nvGrpSpPr>
      <p:grpSpPr>
        <a:xfrm>
          <a:off x="0" y="0"/>
          <a:ext cx="0" cy="0"/>
          <a:chOff x="0" y="0"/>
          <a:chExt cx="0" cy="0"/>
        </a:xfrm>
      </p:grpSpPr>
      <p:pic>
        <p:nvPicPr>
          <p:cNvPr id="194" name="Google Shape;194;p36"/>
          <p:cNvPicPr preferRelativeResize="0"/>
          <p:nvPr/>
        </p:nvPicPr>
        <p:blipFill>
          <a:blip r:embed="rId2">
            <a:alphaModFix/>
          </a:blip>
          <a:stretch>
            <a:fillRect/>
          </a:stretch>
        </p:blipFill>
        <p:spPr>
          <a:xfrm>
            <a:off x="628646" y="562300"/>
            <a:ext cx="1403470" cy="104767"/>
          </a:xfrm>
          <a:prstGeom prst="rect">
            <a:avLst/>
          </a:prstGeom>
          <a:noFill/>
          <a:ln>
            <a:noFill/>
          </a:ln>
        </p:spPr>
      </p:pic>
      <p:pic>
        <p:nvPicPr>
          <p:cNvPr id="195" name="Google Shape;195;p36"/>
          <p:cNvPicPr preferRelativeResize="0"/>
          <p:nvPr/>
        </p:nvPicPr>
        <p:blipFill rotWithShape="1">
          <a:blip r:embed="rId3">
            <a:alphaModFix/>
          </a:blip>
          <a:srcRect b="0" l="0" r="0" t="0"/>
          <a:stretch/>
        </p:blipFill>
        <p:spPr>
          <a:xfrm>
            <a:off x="3860270" y="1672512"/>
            <a:ext cx="5283070" cy="3085311"/>
          </a:xfrm>
          <a:prstGeom prst="rect">
            <a:avLst/>
          </a:prstGeom>
          <a:noFill/>
          <a:ln>
            <a:noFill/>
          </a:ln>
        </p:spPr>
      </p:pic>
      <p:sp>
        <p:nvSpPr>
          <p:cNvPr id="196" name="Google Shape;196;p36"/>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97" name="Google Shape;197;p36"/>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98" name="Google Shape;198;p36"/>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199" name="Google Shape;199;p36"/>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00" name="Google Shape;200;p36"/>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y: Project Management" showMasterSp="0">
  <p:cSld name="Category: Project Management">
    <p:bg>
      <p:bgPr>
        <a:solidFill>
          <a:schemeClr val="lt1"/>
        </a:solidFill>
      </p:bgPr>
    </p:bg>
    <p:spTree>
      <p:nvGrpSpPr>
        <p:cNvPr id="201" name="Shape 201"/>
        <p:cNvGrpSpPr/>
        <p:nvPr/>
      </p:nvGrpSpPr>
      <p:grpSpPr>
        <a:xfrm>
          <a:off x="0" y="0"/>
          <a:ext cx="0" cy="0"/>
          <a:chOff x="0" y="0"/>
          <a:chExt cx="0" cy="0"/>
        </a:xfrm>
      </p:grpSpPr>
      <p:pic>
        <p:nvPicPr>
          <p:cNvPr id="202" name="Google Shape;202;p37"/>
          <p:cNvPicPr preferRelativeResize="0"/>
          <p:nvPr/>
        </p:nvPicPr>
        <p:blipFill>
          <a:blip r:embed="rId2">
            <a:alphaModFix/>
          </a:blip>
          <a:stretch>
            <a:fillRect/>
          </a:stretch>
        </p:blipFill>
        <p:spPr>
          <a:xfrm>
            <a:off x="628645" y="559356"/>
            <a:ext cx="1025864" cy="279380"/>
          </a:xfrm>
          <a:prstGeom prst="rect">
            <a:avLst/>
          </a:prstGeom>
          <a:noFill/>
          <a:ln>
            <a:noFill/>
          </a:ln>
        </p:spPr>
      </p:pic>
      <p:pic>
        <p:nvPicPr>
          <p:cNvPr id="203" name="Google Shape;203;p37"/>
          <p:cNvPicPr preferRelativeResize="0"/>
          <p:nvPr/>
        </p:nvPicPr>
        <p:blipFill rotWithShape="1">
          <a:blip r:embed="rId3">
            <a:alphaModFix/>
          </a:blip>
          <a:srcRect b="0" l="0" r="0" t="0"/>
          <a:stretch/>
        </p:blipFill>
        <p:spPr>
          <a:xfrm>
            <a:off x="3860270" y="1672512"/>
            <a:ext cx="5283067" cy="3085311"/>
          </a:xfrm>
          <a:prstGeom prst="rect">
            <a:avLst/>
          </a:prstGeom>
          <a:noFill/>
          <a:ln>
            <a:noFill/>
          </a:ln>
        </p:spPr>
      </p:pic>
      <p:sp>
        <p:nvSpPr>
          <p:cNvPr id="204" name="Google Shape;204;p37"/>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205" name="Google Shape;205;p37"/>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06" name="Google Shape;206;p3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07" name="Google Shape;207;p37"/>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08" name="Google Shape;208;p37"/>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y: Financial Management" showMasterSp="0">
  <p:cSld name="Category: Financial Management">
    <p:bg>
      <p:bgPr>
        <a:solidFill>
          <a:schemeClr val="lt1"/>
        </a:solidFill>
      </p:bgPr>
    </p:bg>
    <p:spTree>
      <p:nvGrpSpPr>
        <p:cNvPr id="209" name="Shape 209"/>
        <p:cNvGrpSpPr/>
        <p:nvPr/>
      </p:nvGrpSpPr>
      <p:grpSpPr>
        <a:xfrm>
          <a:off x="0" y="0"/>
          <a:ext cx="0" cy="0"/>
          <a:chOff x="0" y="0"/>
          <a:chExt cx="0" cy="0"/>
        </a:xfrm>
      </p:grpSpPr>
      <p:pic>
        <p:nvPicPr>
          <p:cNvPr id="210" name="Google Shape;210;p38"/>
          <p:cNvPicPr preferRelativeResize="0"/>
          <p:nvPr/>
        </p:nvPicPr>
        <p:blipFill>
          <a:blip r:embed="rId2">
            <a:alphaModFix/>
          </a:blip>
          <a:stretch>
            <a:fillRect/>
          </a:stretch>
        </p:blipFill>
        <p:spPr>
          <a:xfrm>
            <a:off x="628642" y="559358"/>
            <a:ext cx="1025864" cy="279380"/>
          </a:xfrm>
          <a:prstGeom prst="rect">
            <a:avLst/>
          </a:prstGeom>
          <a:noFill/>
          <a:ln>
            <a:noFill/>
          </a:ln>
        </p:spPr>
      </p:pic>
      <p:pic>
        <p:nvPicPr>
          <p:cNvPr id="211" name="Google Shape;211;p38"/>
          <p:cNvPicPr preferRelativeResize="0"/>
          <p:nvPr/>
        </p:nvPicPr>
        <p:blipFill rotWithShape="1">
          <a:blip r:embed="rId3">
            <a:alphaModFix/>
          </a:blip>
          <a:srcRect b="0" l="0" r="0" t="0"/>
          <a:stretch/>
        </p:blipFill>
        <p:spPr>
          <a:xfrm>
            <a:off x="3860270" y="1672512"/>
            <a:ext cx="5283067" cy="3085311"/>
          </a:xfrm>
          <a:prstGeom prst="rect">
            <a:avLst/>
          </a:prstGeom>
          <a:noFill/>
          <a:ln>
            <a:noFill/>
          </a:ln>
        </p:spPr>
      </p:pic>
      <p:pic>
        <p:nvPicPr>
          <p:cNvPr id="212" name="Google Shape;212;p38"/>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13" name="Google Shape;213;p38"/>
          <p:cNvSpPr txBox="1"/>
          <p:nvPr>
            <p:ph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14" name="Google Shape;214;p38"/>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15" name="Google Shape;215;p38"/>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16" name="Google Shape;216;p38"/>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y: Resource Management" showMasterSp="0">
  <p:cSld name="Category: Resource Management">
    <p:bg>
      <p:bgPr>
        <a:solidFill>
          <a:schemeClr val="lt1"/>
        </a:solidFill>
      </p:bgPr>
    </p:bg>
    <p:spTree>
      <p:nvGrpSpPr>
        <p:cNvPr id="217" name="Shape 217"/>
        <p:cNvGrpSpPr/>
        <p:nvPr/>
      </p:nvGrpSpPr>
      <p:grpSpPr>
        <a:xfrm>
          <a:off x="0" y="0"/>
          <a:ext cx="0" cy="0"/>
          <a:chOff x="0" y="0"/>
          <a:chExt cx="0" cy="0"/>
        </a:xfrm>
      </p:grpSpPr>
      <p:pic>
        <p:nvPicPr>
          <p:cNvPr id="218" name="Google Shape;218;p39"/>
          <p:cNvPicPr preferRelativeResize="0"/>
          <p:nvPr/>
        </p:nvPicPr>
        <p:blipFill>
          <a:blip r:embed="rId2">
            <a:alphaModFix/>
          </a:blip>
          <a:stretch>
            <a:fillRect/>
          </a:stretch>
        </p:blipFill>
        <p:spPr>
          <a:xfrm>
            <a:off x="628643" y="557317"/>
            <a:ext cx="1025864" cy="279380"/>
          </a:xfrm>
          <a:prstGeom prst="rect">
            <a:avLst/>
          </a:prstGeom>
          <a:noFill/>
          <a:ln>
            <a:noFill/>
          </a:ln>
        </p:spPr>
      </p:pic>
      <p:pic>
        <p:nvPicPr>
          <p:cNvPr id="219" name="Google Shape;219;p39"/>
          <p:cNvPicPr preferRelativeResize="0"/>
          <p:nvPr/>
        </p:nvPicPr>
        <p:blipFill rotWithShape="1">
          <a:blip r:embed="rId3">
            <a:alphaModFix/>
          </a:blip>
          <a:srcRect b="0" l="0" r="0" t="0"/>
          <a:stretch/>
        </p:blipFill>
        <p:spPr>
          <a:xfrm>
            <a:off x="3860270" y="1672512"/>
            <a:ext cx="5283067" cy="3085311"/>
          </a:xfrm>
          <a:prstGeom prst="rect">
            <a:avLst/>
          </a:prstGeom>
          <a:noFill/>
          <a:ln>
            <a:noFill/>
          </a:ln>
        </p:spPr>
      </p:pic>
      <p:pic>
        <p:nvPicPr>
          <p:cNvPr id="220" name="Google Shape;220;p39"/>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21" name="Google Shape;221;p39"/>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22" name="Google Shape;222;p3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3" name="Google Shape;223;p39"/>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24" name="Google Shape;224;p39"/>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y: Resource Management 1" showMasterSp="0">
  <p:cSld name="Category: Resource Management_1">
    <p:bg>
      <p:bgPr>
        <a:solidFill>
          <a:schemeClr val="lt1"/>
        </a:solidFill>
      </p:bgPr>
    </p:bg>
    <p:spTree>
      <p:nvGrpSpPr>
        <p:cNvPr id="225" name="Shape 225"/>
        <p:cNvGrpSpPr/>
        <p:nvPr/>
      </p:nvGrpSpPr>
      <p:grpSpPr>
        <a:xfrm>
          <a:off x="0" y="0"/>
          <a:ext cx="0" cy="0"/>
          <a:chOff x="0" y="0"/>
          <a:chExt cx="0" cy="0"/>
        </a:xfrm>
      </p:grpSpPr>
      <p:pic>
        <p:nvPicPr>
          <p:cNvPr id="226" name="Google Shape;226;p40"/>
          <p:cNvPicPr preferRelativeResize="0"/>
          <p:nvPr/>
        </p:nvPicPr>
        <p:blipFill>
          <a:blip r:embed="rId2">
            <a:alphaModFix/>
          </a:blip>
          <a:stretch>
            <a:fillRect/>
          </a:stretch>
        </p:blipFill>
        <p:spPr>
          <a:xfrm>
            <a:off x="628648" y="557317"/>
            <a:ext cx="1060786" cy="279384"/>
          </a:xfrm>
          <a:prstGeom prst="rect">
            <a:avLst/>
          </a:prstGeom>
          <a:noFill/>
          <a:ln>
            <a:noFill/>
          </a:ln>
        </p:spPr>
      </p:pic>
      <p:pic>
        <p:nvPicPr>
          <p:cNvPr id="227" name="Google Shape;227;p40"/>
          <p:cNvPicPr preferRelativeResize="0"/>
          <p:nvPr/>
        </p:nvPicPr>
        <p:blipFill>
          <a:blip r:embed="rId3">
            <a:alphaModFix/>
          </a:blip>
          <a:stretch>
            <a:fillRect/>
          </a:stretch>
        </p:blipFill>
        <p:spPr>
          <a:xfrm>
            <a:off x="3631698" y="1563773"/>
            <a:ext cx="5283060" cy="3188472"/>
          </a:xfrm>
          <a:prstGeom prst="rect">
            <a:avLst/>
          </a:prstGeom>
          <a:noFill/>
          <a:ln>
            <a:noFill/>
          </a:ln>
        </p:spPr>
      </p:pic>
      <p:pic>
        <p:nvPicPr>
          <p:cNvPr id="228" name="Google Shape;228;p40"/>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29" name="Google Shape;229;p40"/>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30" name="Google Shape;230;p4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31" name="Google Shape;231;p40"/>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32" name="Google Shape;232;p40"/>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Accounting Integrations" showMasterSp="0">
  <p:cSld name="Product: Accounting Integrations">
    <p:bg>
      <p:bgPr>
        <a:solidFill>
          <a:schemeClr val="lt1"/>
        </a:solidFill>
      </p:bgPr>
    </p:bg>
    <p:spTree>
      <p:nvGrpSpPr>
        <p:cNvPr id="233" name="Shape 233"/>
        <p:cNvGrpSpPr/>
        <p:nvPr/>
      </p:nvGrpSpPr>
      <p:grpSpPr>
        <a:xfrm>
          <a:off x="0" y="0"/>
          <a:ext cx="0" cy="0"/>
          <a:chOff x="0" y="0"/>
          <a:chExt cx="0" cy="0"/>
        </a:xfrm>
      </p:grpSpPr>
      <p:pic>
        <p:nvPicPr>
          <p:cNvPr id="234" name="Google Shape;234;p41"/>
          <p:cNvPicPr preferRelativeResize="0"/>
          <p:nvPr/>
        </p:nvPicPr>
        <p:blipFill>
          <a:blip r:embed="rId2">
            <a:alphaModFix/>
          </a:blip>
          <a:stretch>
            <a:fillRect/>
          </a:stretch>
        </p:blipFill>
        <p:spPr>
          <a:xfrm>
            <a:off x="4001171" y="0"/>
            <a:ext cx="5142182" cy="5142182"/>
          </a:xfrm>
          <a:prstGeom prst="rect">
            <a:avLst/>
          </a:prstGeom>
          <a:noFill/>
          <a:ln>
            <a:noFill/>
          </a:ln>
        </p:spPr>
      </p:pic>
      <p:pic>
        <p:nvPicPr>
          <p:cNvPr id="235" name="Google Shape;235;p41"/>
          <p:cNvPicPr preferRelativeResize="0"/>
          <p:nvPr/>
        </p:nvPicPr>
        <p:blipFill>
          <a:blip r:embed="rId3">
            <a:alphaModFix/>
          </a:blip>
          <a:stretch>
            <a:fillRect/>
          </a:stretch>
        </p:blipFill>
        <p:spPr>
          <a:xfrm>
            <a:off x="629837" y="548316"/>
            <a:ext cx="1765534" cy="152306"/>
          </a:xfrm>
          <a:prstGeom prst="rect">
            <a:avLst/>
          </a:prstGeom>
          <a:noFill/>
          <a:ln>
            <a:noFill/>
          </a:ln>
        </p:spPr>
      </p:pic>
      <p:pic>
        <p:nvPicPr>
          <p:cNvPr id="236" name="Google Shape;236;p41"/>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37" name="Google Shape;237;p41"/>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38" name="Google Shape;238;p4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39" name="Google Shape;239;p4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40" name="Google Shape;240;p4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Bid Management" showMasterSp="0">
  <p:cSld name="Product: Bid Management">
    <p:bg>
      <p:bgPr>
        <a:solidFill>
          <a:schemeClr val="lt1"/>
        </a:solidFill>
      </p:bgPr>
    </p:bg>
    <p:spTree>
      <p:nvGrpSpPr>
        <p:cNvPr id="241" name="Shape 241"/>
        <p:cNvGrpSpPr/>
        <p:nvPr/>
      </p:nvGrpSpPr>
      <p:grpSpPr>
        <a:xfrm>
          <a:off x="0" y="0"/>
          <a:ext cx="0" cy="0"/>
          <a:chOff x="0" y="0"/>
          <a:chExt cx="0" cy="0"/>
        </a:xfrm>
      </p:grpSpPr>
      <p:pic>
        <p:nvPicPr>
          <p:cNvPr id="242" name="Google Shape;242;p42"/>
          <p:cNvPicPr preferRelativeResize="0"/>
          <p:nvPr/>
        </p:nvPicPr>
        <p:blipFill>
          <a:blip r:embed="rId2">
            <a:alphaModFix/>
          </a:blip>
          <a:stretch>
            <a:fillRect/>
          </a:stretch>
        </p:blipFill>
        <p:spPr>
          <a:xfrm>
            <a:off x="628645" y="548315"/>
            <a:ext cx="1303032" cy="152362"/>
          </a:xfrm>
          <a:prstGeom prst="rect">
            <a:avLst/>
          </a:prstGeom>
          <a:noFill/>
          <a:ln>
            <a:noFill/>
          </a:ln>
        </p:spPr>
      </p:pic>
      <p:pic>
        <p:nvPicPr>
          <p:cNvPr id="243" name="Google Shape;243;p42"/>
          <p:cNvPicPr preferRelativeResize="0"/>
          <p:nvPr/>
        </p:nvPicPr>
        <p:blipFill>
          <a:blip r:embed="rId3">
            <a:alphaModFix/>
          </a:blip>
          <a:stretch>
            <a:fillRect/>
          </a:stretch>
        </p:blipFill>
        <p:spPr>
          <a:xfrm>
            <a:off x="4001171" y="-1"/>
            <a:ext cx="5142182" cy="5142182"/>
          </a:xfrm>
          <a:prstGeom prst="rect">
            <a:avLst/>
          </a:prstGeom>
          <a:noFill/>
          <a:ln>
            <a:noFill/>
          </a:ln>
        </p:spPr>
      </p:pic>
      <p:pic>
        <p:nvPicPr>
          <p:cNvPr id="244" name="Google Shape;244;p42"/>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45" name="Google Shape;245;p42"/>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46" name="Google Shape;246;p4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47" name="Google Shape;247;p4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48" name="Google Shape;248;p4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BIM" showMasterSp="0">
  <p:cSld name="Product: BIM">
    <p:bg>
      <p:bgPr>
        <a:solidFill>
          <a:schemeClr val="lt1"/>
        </a:solidFill>
      </p:bgPr>
    </p:bg>
    <p:spTree>
      <p:nvGrpSpPr>
        <p:cNvPr id="249" name="Shape 249"/>
        <p:cNvGrpSpPr/>
        <p:nvPr/>
      </p:nvGrpSpPr>
      <p:grpSpPr>
        <a:xfrm>
          <a:off x="0" y="0"/>
          <a:ext cx="0" cy="0"/>
          <a:chOff x="0" y="0"/>
          <a:chExt cx="0" cy="0"/>
        </a:xfrm>
      </p:grpSpPr>
      <p:pic>
        <p:nvPicPr>
          <p:cNvPr id="250" name="Google Shape;250;p43"/>
          <p:cNvPicPr preferRelativeResize="0"/>
          <p:nvPr/>
        </p:nvPicPr>
        <p:blipFill>
          <a:blip r:embed="rId2">
            <a:alphaModFix/>
          </a:blip>
          <a:stretch>
            <a:fillRect/>
          </a:stretch>
        </p:blipFill>
        <p:spPr>
          <a:xfrm>
            <a:off x="628646" y="547875"/>
            <a:ext cx="485658" cy="153245"/>
          </a:xfrm>
          <a:prstGeom prst="rect">
            <a:avLst/>
          </a:prstGeom>
          <a:noFill/>
          <a:ln>
            <a:noFill/>
          </a:ln>
        </p:spPr>
      </p:pic>
      <p:pic>
        <p:nvPicPr>
          <p:cNvPr id="251" name="Google Shape;251;p43"/>
          <p:cNvPicPr preferRelativeResize="0"/>
          <p:nvPr/>
        </p:nvPicPr>
        <p:blipFill>
          <a:blip r:embed="rId3">
            <a:alphaModFix/>
          </a:blip>
          <a:stretch>
            <a:fillRect/>
          </a:stretch>
        </p:blipFill>
        <p:spPr>
          <a:xfrm>
            <a:off x="4001174" y="338"/>
            <a:ext cx="5142182" cy="5142182"/>
          </a:xfrm>
          <a:prstGeom prst="rect">
            <a:avLst/>
          </a:prstGeom>
          <a:noFill/>
          <a:ln>
            <a:noFill/>
          </a:ln>
        </p:spPr>
      </p:pic>
      <p:pic>
        <p:nvPicPr>
          <p:cNvPr id="252" name="Google Shape;252;p43"/>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53" name="Google Shape;253;p43"/>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54" name="Google Shape;254;p4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5" name="Google Shape;255;p4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56" name="Google Shape;256;p4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Certification" showMasterSp="0">
  <p:cSld name="Product: Certification">
    <p:bg>
      <p:bgPr>
        <a:solidFill>
          <a:schemeClr val="lt1"/>
        </a:solidFill>
      </p:bgPr>
    </p:bg>
    <p:spTree>
      <p:nvGrpSpPr>
        <p:cNvPr id="257" name="Shape 257"/>
        <p:cNvGrpSpPr/>
        <p:nvPr/>
      </p:nvGrpSpPr>
      <p:grpSpPr>
        <a:xfrm>
          <a:off x="0" y="0"/>
          <a:ext cx="0" cy="0"/>
          <a:chOff x="0" y="0"/>
          <a:chExt cx="0" cy="0"/>
        </a:xfrm>
      </p:grpSpPr>
      <p:pic>
        <p:nvPicPr>
          <p:cNvPr id="258" name="Google Shape;258;p44"/>
          <p:cNvPicPr preferRelativeResize="0"/>
          <p:nvPr/>
        </p:nvPicPr>
        <p:blipFill>
          <a:blip r:embed="rId2">
            <a:alphaModFix/>
          </a:blip>
          <a:stretch>
            <a:fillRect/>
          </a:stretch>
        </p:blipFill>
        <p:spPr>
          <a:xfrm>
            <a:off x="628646" y="548312"/>
            <a:ext cx="1506944" cy="152362"/>
          </a:xfrm>
          <a:prstGeom prst="rect">
            <a:avLst/>
          </a:prstGeom>
          <a:noFill/>
          <a:ln>
            <a:noFill/>
          </a:ln>
        </p:spPr>
      </p:pic>
      <p:pic>
        <p:nvPicPr>
          <p:cNvPr id="259" name="Google Shape;259;p44"/>
          <p:cNvPicPr preferRelativeResize="0"/>
          <p:nvPr/>
        </p:nvPicPr>
        <p:blipFill>
          <a:blip r:embed="rId3">
            <a:alphaModFix/>
          </a:blip>
          <a:stretch>
            <a:fillRect/>
          </a:stretch>
        </p:blipFill>
        <p:spPr>
          <a:xfrm>
            <a:off x="4001174" y="1"/>
            <a:ext cx="5142182" cy="5142182"/>
          </a:xfrm>
          <a:prstGeom prst="rect">
            <a:avLst/>
          </a:prstGeom>
          <a:noFill/>
          <a:ln>
            <a:noFill/>
          </a:ln>
        </p:spPr>
      </p:pic>
      <p:pic>
        <p:nvPicPr>
          <p:cNvPr id="260" name="Google Shape;260;p44"/>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61" name="Google Shape;261;p44"/>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62" name="Google Shape;262;p4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63" name="Google Shape;263;p4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64" name="Google Shape;264;p4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Design Coordination" showMasterSp="0">
  <p:cSld name="Product: Design Coordination">
    <p:bg>
      <p:bgPr>
        <a:solidFill>
          <a:schemeClr val="lt1"/>
        </a:solidFill>
      </p:bgPr>
    </p:bg>
    <p:spTree>
      <p:nvGrpSpPr>
        <p:cNvPr id="265" name="Shape 265"/>
        <p:cNvGrpSpPr/>
        <p:nvPr/>
      </p:nvGrpSpPr>
      <p:grpSpPr>
        <a:xfrm>
          <a:off x="0" y="0"/>
          <a:ext cx="0" cy="0"/>
          <a:chOff x="0" y="0"/>
          <a:chExt cx="0" cy="0"/>
        </a:xfrm>
      </p:grpSpPr>
      <p:pic>
        <p:nvPicPr>
          <p:cNvPr id="266" name="Google Shape;266;p45"/>
          <p:cNvPicPr preferRelativeResize="0"/>
          <p:nvPr/>
        </p:nvPicPr>
        <p:blipFill>
          <a:blip r:embed="rId2">
            <a:alphaModFix/>
          </a:blip>
          <a:stretch>
            <a:fillRect/>
          </a:stretch>
        </p:blipFill>
        <p:spPr>
          <a:xfrm>
            <a:off x="631885" y="548316"/>
            <a:ext cx="1526657" cy="152362"/>
          </a:xfrm>
          <a:prstGeom prst="rect">
            <a:avLst/>
          </a:prstGeom>
          <a:noFill/>
          <a:ln>
            <a:noFill/>
          </a:ln>
        </p:spPr>
      </p:pic>
      <p:pic>
        <p:nvPicPr>
          <p:cNvPr id="267" name="Google Shape;267;p45"/>
          <p:cNvPicPr preferRelativeResize="0"/>
          <p:nvPr/>
        </p:nvPicPr>
        <p:blipFill>
          <a:blip r:embed="rId3">
            <a:alphaModFix/>
          </a:blip>
          <a:stretch>
            <a:fillRect/>
          </a:stretch>
        </p:blipFill>
        <p:spPr>
          <a:xfrm>
            <a:off x="4001173" y="1"/>
            <a:ext cx="5142182" cy="5142182"/>
          </a:xfrm>
          <a:prstGeom prst="rect">
            <a:avLst/>
          </a:prstGeom>
          <a:noFill/>
          <a:ln>
            <a:noFill/>
          </a:ln>
        </p:spPr>
      </p:pic>
      <p:pic>
        <p:nvPicPr>
          <p:cNvPr id="268" name="Google Shape;268;p45"/>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69" name="Google Shape;269;p45"/>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70" name="Google Shape;270;p45"/>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71" name="Google Shape;271;p45"/>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72" name="Google Shape;272;p45"/>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Equipment Management" showMasterSp="0">
  <p:cSld name="Product: Equipment Management">
    <p:bg>
      <p:bgPr>
        <a:solidFill>
          <a:schemeClr val="lt1"/>
        </a:solidFill>
      </p:bgPr>
    </p:bg>
    <p:spTree>
      <p:nvGrpSpPr>
        <p:cNvPr id="273" name="Shape 273"/>
        <p:cNvGrpSpPr/>
        <p:nvPr/>
      </p:nvGrpSpPr>
      <p:grpSpPr>
        <a:xfrm>
          <a:off x="0" y="0"/>
          <a:ext cx="0" cy="0"/>
          <a:chOff x="0" y="0"/>
          <a:chExt cx="0" cy="0"/>
        </a:xfrm>
      </p:grpSpPr>
      <p:pic>
        <p:nvPicPr>
          <p:cNvPr id="274" name="Google Shape;274;p46"/>
          <p:cNvPicPr preferRelativeResize="0"/>
          <p:nvPr/>
        </p:nvPicPr>
        <p:blipFill>
          <a:blip r:embed="rId2">
            <a:alphaModFix/>
          </a:blip>
          <a:stretch>
            <a:fillRect/>
          </a:stretch>
        </p:blipFill>
        <p:spPr>
          <a:xfrm>
            <a:off x="631853" y="548312"/>
            <a:ext cx="1779073" cy="152362"/>
          </a:xfrm>
          <a:prstGeom prst="rect">
            <a:avLst/>
          </a:prstGeom>
          <a:noFill/>
          <a:ln>
            <a:noFill/>
          </a:ln>
        </p:spPr>
      </p:pic>
      <p:pic>
        <p:nvPicPr>
          <p:cNvPr id="275" name="Google Shape;275;p46"/>
          <p:cNvPicPr preferRelativeResize="0"/>
          <p:nvPr/>
        </p:nvPicPr>
        <p:blipFill>
          <a:blip r:embed="rId3">
            <a:alphaModFix/>
          </a:blip>
          <a:stretch>
            <a:fillRect/>
          </a:stretch>
        </p:blipFill>
        <p:spPr>
          <a:xfrm>
            <a:off x="4001172" y="693"/>
            <a:ext cx="5142182" cy="5142158"/>
          </a:xfrm>
          <a:prstGeom prst="rect">
            <a:avLst/>
          </a:prstGeom>
          <a:noFill/>
          <a:ln>
            <a:noFill/>
          </a:ln>
        </p:spPr>
      </p:pic>
      <p:pic>
        <p:nvPicPr>
          <p:cNvPr id="276" name="Google Shape;276;p46"/>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77" name="Google Shape;277;p46"/>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78" name="Google Shape;278;p46"/>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79" name="Google Shape;279;p46"/>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80" name="Google Shape;280;p46"/>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Field Productivity" showMasterSp="0">
  <p:cSld name="Product: Field Productivity">
    <p:bg>
      <p:bgPr>
        <a:solidFill>
          <a:schemeClr val="lt1"/>
        </a:solidFill>
      </p:bgPr>
    </p:bg>
    <p:spTree>
      <p:nvGrpSpPr>
        <p:cNvPr id="281" name="Shape 281"/>
        <p:cNvGrpSpPr/>
        <p:nvPr/>
      </p:nvGrpSpPr>
      <p:grpSpPr>
        <a:xfrm>
          <a:off x="0" y="0"/>
          <a:ext cx="0" cy="0"/>
          <a:chOff x="0" y="0"/>
          <a:chExt cx="0" cy="0"/>
        </a:xfrm>
      </p:grpSpPr>
      <p:pic>
        <p:nvPicPr>
          <p:cNvPr id="282" name="Google Shape;282;p47"/>
          <p:cNvPicPr preferRelativeResize="0"/>
          <p:nvPr/>
        </p:nvPicPr>
        <p:blipFill>
          <a:blip r:embed="rId2">
            <a:alphaModFix/>
          </a:blip>
          <a:stretch>
            <a:fillRect/>
          </a:stretch>
        </p:blipFill>
        <p:spPr>
          <a:xfrm>
            <a:off x="631460" y="548312"/>
            <a:ext cx="1356098" cy="152362"/>
          </a:xfrm>
          <a:prstGeom prst="rect">
            <a:avLst/>
          </a:prstGeom>
          <a:noFill/>
          <a:ln>
            <a:noFill/>
          </a:ln>
        </p:spPr>
      </p:pic>
      <p:pic>
        <p:nvPicPr>
          <p:cNvPr id="283" name="Google Shape;283;p47"/>
          <p:cNvPicPr preferRelativeResize="0"/>
          <p:nvPr/>
        </p:nvPicPr>
        <p:blipFill>
          <a:blip r:embed="rId3">
            <a:alphaModFix/>
          </a:blip>
          <a:stretch>
            <a:fillRect/>
          </a:stretch>
        </p:blipFill>
        <p:spPr>
          <a:xfrm>
            <a:off x="4001164" y="1"/>
            <a:ext cx="5142182" cy="5142182"/>
          </a:xfrm>
          <a:prstGeom prst="rect">
            <a:avLst/>
          </a:prstGeom>
          <a:noFill/>
          <a:ln>
            <a:noFill/>
          </a:ln>
        </p:spPr>
      </p:pic>
      <p:pic>
        <p:nvPicPr>
          <p:cNvPr id="284" name="Google Shape;284;p47"/>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85" name="Google Shape;285;p47"/>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86" name="Google Shape;286;p4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87" name="Google Shape;287;p47"/>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88" name="Google Shape;288;p47"/>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Invoice Management" showMasterSp="0">
  <p:cSld name="Product: Invoice Management">
    <p:bg>
      <p:bgPr>
        <a:solidFill>
          <a:schemeClr val="lt1"/>
        </a:solidFill>
      </p:bgPr>
    </p:bg>
    <p:spTree>
      <p:nvGrpSpPr>
        <p:cNvPr id="289" name="Shape 289"/>
        <p:cNvGrpSpPr/>
        <p:nvPr/>
      </p:nvGrpSpPr>
      <p:grpSpPr>
        <a:xfrm>
          <a:off x="0" y="0"/>
          <a:ext cx="0" cy="0"/>
          <a:chOff x="0" y="0"/>
          <a:chExt cx="0" cy="0"/>
        </a:xfrm>
      </p:grpSpPr>
      <p:pic>
        <p:nvPicPr>
          <p:cNvPr id="290" name="Google Shape;290;p48"/>
          <p:cNvPicPr preferRelativeResize="0"/>
          <p:nvPr/>
        </p:nvPicPr>
        <p:blipFill>
          <a:blip r:embed="rId2">
            <a:alphaModFix/>
          </a:blip>
          <a:stretch>
            <a:fillRect/>
          </a:stretch>
        </p:blipFill>
        <p:spPr>
          <a:xfrm>
            <a:off x="633286" y="549409"/>
            <a:ext cx="1552425" cy="152362"/>
          </a:xfrm>
          <a:prstGeom prst="rect">
            <a:avLst/>
          </a:prstGeom>
          <a:noFill/>
          <a:ln>
            <a:noFill/>
          </a:ln>
        </p:spPr>
      </p:pic>
      <p:pic>
        <p:nvPicPr>
          <p:cNvPr id="291" name="Google Shape;291;p48"/>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292" name="Google Shape;292;p48"/>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293" name="Google Shape;293;p48"/>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94" name="Google Shape;294;p48"/>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5" name="Google Shape;295;p48"/>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6" name="Google Shape;296;p48"/>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Material Management" showMasterSp="0">
  <p:cSld name="Product: Material Management">
    <p:bg>
      <p:bgPr>
        <a:solidFill>
          <a:schemeClr val="lt1"/>
        </a:solidFill>
      </p:bgPr>
    </p:bg>
    <p:spTree>
      <p:nvGrpSpPr>
        <p:cNvPr id="297" name="Shape 297"/>
        <p:cNvGrpSpPr/>
        <p:nvPr/>
      </p:nvGrpSpPr>
      <p:grpSpPr>
        <a:xfrm>
          <a:off x="0" y="0"/>
          <a:ext cx="0" cy="0"/>
          <a:chOff x="0" y="0"/>
          <a:chExt cx="0" cy="0"/>
        </a:xfrm>
      </p:grpSpPr>
      <p:pic>
        <p:nvPicPr>
          <p:cNvPr id="298" name="Google Shape;298;p49"/>
          <p:cNvPicPr preferRelativeResize="0"/>
          <p:nvPr/>
        </p:nvPicPr>
        <p:blipFill>
          <a:blip r:embed="rId2">
            <a:alphaModFix/>
          </a:blip>
          <a:stretch>
            <a:fillRect/>
          </a:stretch>
        </p:blipFill>
        <p:spPr>
          <a:xfrm>
            <a:off x="633072" y="548312"/>
            <a:ext cx="1695691" cy="152362"/>
          </a:xfrm>
          <a:prstGeom prst="rect">
            <a:avLst/>
          </a:prstGeom>
          <a:noFill/>
          <a:ln>
            <a:noFill/>
          </a:ln>
        </p:spPr>
      </p:pic>
      <p:pic>
        <p:nvPicPr>
          <p:cNvPr id="299" name="Google Shape;299;p49"/>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300" name="Google Shape;300;p49"/>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01" name="Google Shape;301;p49"/>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02" name="Google Shape;302;p49"/>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03" name="Google Shape;303;p49"/>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04" name="Google Shape;304;p49"/>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Pay" showMasterSp="0">
  <p:cSld name="Product: Pay">
    <p:bg>
      <p:bgPr>
        <a:solidFill>
          <a:schemeClr val="lt1"/>
        </a:solidFill>
      </p:bgPr>
    </p:bg>
    <p:spTree>
      <p:nvGrpSpPr>
        <p:cNvPr id="305" name="Shape 305"/>
        <p:cNvGrpSpPr/>
        <p:nvPr/>
      </p:nvGrpSpPr>
      <p:grpSpPr>
        <a:xfrm>
          <a:off x="0" y="0"/>
          <a:ext cx="0" cy="0"/>
          <a:chOff x="0" y="0"/>
          <a:chExt cx="0" cy="0"/>
        </a:xfrm>
      </p:grpSpPr>
      <p:pic>
        <p:nvPicPr>
          <p:cNvPr id="306" name="Google Shape;306;p50"/>
          <p:cNvPicPr preferRelativeResize="0"/>
          <p:nvPr/>
        </p:nvPicPr>
        <p:blipFill>
          <a:blip r:embed="rId2">
            <a:alphaModFix/>
          </a:blip>
          <a:stretch>
            <a:fillRect/>
          </a:stretch>
        </p:blipFill>
        <p:spPr>
          <a:xfrm>
            <a:off x="628646" y="547688"/>
            <a:ext cx="476134" cy="153616"/>
          </a:xfrm>
          <a:prstGeom prst="rect">
            <a:avLst/>
          </a:prstGeom>
          <a:noFill/>
          <a:ln>
            <a:noFill/>
          </a:ln>
        </p:spPr>
      </p:pic>
      <p:pic>
        <p:nvPicPr>
          <p:cNvPr id="307" name="Google Shape;307;p50"/>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308" name="Google Shape;308;p50"/>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09" name="Google Shape;309;p50"/>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10" name="Google Shape;310;p50"/>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11" name="Google Shape;311;p50"/>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12" name="Google Shape;312;p50"/>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Prequalification" showMasterSp="0">
  <p:cSld name="Product: Prequalification">
    <p:bg>
      <p:bgPr>
        <a:solidFill>
          <a:schemeClr val="lt1"/>
        </a:solidFill>
      </p:bgPr>
    </p:bg>
    <p:spTree>
      <p:nvGrpSpPr>
        <p:cNvPr id="313" name="Shape 313"/>
        <p:cNvGrpSpPr/>
        <p:nvPr/>
      </p:nvGrpSpPr>
      <p:grpSpPr>
        <a:xfrm>
          <a:off x="0" y="0"/>
          <a:ext cx="0" cy="0"/>
          <a:chOff x="0" y="0"/>
          <a:chExt cx="0" cy="0"/>
        </a:xfrm>
      </p:grpSpPr>
      <p:pic>
        <p:nvPicPr>
          <p:cNvPr id="314" name="Google Shape;314;p51"/>
          <p:cNvPicPr preferRelativeResize="0"/>
          <p:nvPr/>
        </p:nvPicPr>
        <p:blipFill>
          <a:blip r:embed="rId2">
            <a:alphaModFix/>
          </a:blip>
          <a:stretch>
            <a:fillRect/>
          </a:stretch>
        </p:blipFill>
        <p:spPr>
          <a:xfrm>
            <a:off x="630690" y="548312"/>
            <a:ext cx="1238613" cy="152363"/>
          </a:xfrm>
          <a:prstGeom prst="rect">
            <a:avLst/>
          </a:prstGeom>
          <a:noFill/>
          <a:ln>
            <a:noFill/>
          </a:ln>
        </p:spPr>
      </p:pic>
      <p:pic>
        <p:nvPicPr>
          <p:cNvPr id="315" name="Google Shape;315;p51"/>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316" name="Google Shape;316;p51"/>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17" name="Google Shape;317;p51"/>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18" name="Google Shape;318;p51"/>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19" name="Google Shape;319;p51"/>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20" name="Google Shape;320;p51"/>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Project Financials" showMasterSp="0">
  <p:cSld name="Product: Project Financials">
    <p:bg>
      <p:bgPr>
        <a:solidFill>
          <a:schemeClr val="lt1"/>
        </a:solidFill>
      </p:bgPr>
    </p:bg>
    <p:spTree>
      <p:nvGrpSpPr>
        <p:cNvPr id="321" name="Shape 321"/>
        <p:cNvGrpSpPr/>
        <p:nvPr/>
      </p:nvGrpSpPr>
      <p:grpSpPr>
        <a:xfrm>
          <a:off x="0" y="0"/>
          <a:ext cx="0" cy="0"/>
          <a:chOff x="0" y="0"/>
          <a:chExt cx="0" cy="0"/>
        </a:xfrm>
      </p:grpSpPr>
      <p:pic>
        <p:nvPicPr>
          <p:cNvPr id="322" name="Google Shape;322;p52"/>
          <p:cNvPicPr preferRelativeResize="0"/>
          <p:nvPr/>
        </p:nvPicPr>
        <p:blipFill>
          <a:blip r:embed="rId2">
            <a:alphaModFix/>
          </a:blip>
          <a:stretch>
            <a:fillRect/>
          </a:stretch>
        </p:blipFill>
        <p:spPr>
          <a:xfrm>
            <a:off x="628643" y="548312"/>
            <a:ext cx="1366710" cy="152362"/>
          </a:xfrm>
          <a:prstGeom prst="rect">
            <a:avLst/>
          </a:prstGeom>
          <a:noFill/>
          <a:ln>
            <a:noFill/>
          </a:ln>
        </p:spPr>
      </p:pic>
      <p:pic>
        <p:nvPicPr>
          <p:cNvPr id="323" name="Google Shape;323;p52"/>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324" name="Google Shape;324;p52"/>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25" name="Google Shape;325;p52"/>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26" name="Google Shape;326;p52"/>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27" name="Google Shape;327;p52"/>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28" name="Google Shape;328;p52"/>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Project Management Pro" showMasterSp="0">
  <p:cSld name="Product: Project Management Pro">
    <p:bg>
      <p:bgPr>
        <a:solidFill>
          <a:schemeClr val="lt1"/>
        </a:solidFill>
      </p:bgPr>
    </p:bg>
    <p:spTree>
      <p:nvGrpSpPr>
        <p:cNvPr id="329" name="Shape 329"/>
        <p:cNvGrpSpPr/>
        <p:nvPr/>
      </p:nvGrpSpPr>
      <p:grpSpPr>
        <a:xfrm>
          <a:off x="0" y="0"/>
          <a:ext cx="0" cy="0"/>
          <a:chOff x="0" y="0"/>
          <a:chExt cx="0" cy="0"/>
        </a:xfrm>
      </p:grpSpPr>
      <p:pic>
        <p:nvPicPr>
          <p:cNvPr id="330" name="Google Shape;330;p53"/>
          <p:cNvPicPr preferRelativeResize="0"/>
          <p:nvPr/>
        </p:nvPicPr>
        <p:blipFill>
          <a:blip r:embed="rId2">
            <a:alphaModFix/>
          </a:blip>
          <a:stretch>
            <a:fillRect/>
          </a:stretch>
        </p:blipFill>
        <p:spPr>
          <a:xfrm>
            <a:off x="628643" y="546006"/>
            <a:ext cx="1803330" cy="152362"/>
          </a:xfrm>
          <a:prstGeom prst="rect">
            <a:avLst/>
          </a:prstGeom>
          <a:noFill/>
          <a:ln>
            <a:noFill/>
          </a:ln>
        </p:spPr>
      </p:pic>
      <p:pic>
        <p:nvPicPr>
          <p:cNvPr id="331" name="Google Shape;331;p53"/>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332" name="Google Shape;332;p53"/>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33" name="Google Shape;333;p53"/>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34" name="Google Shape;334;p53"/>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5" name="Google Shape;335;p53"/>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36" name="Google Shape;336;p53"/>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Project Management Starter" showMasterSp="0">
  <p:cSld name="Product: Project Management Starter">
    <p:bg>
      <p:bgPr>
        <a:solidFill>
          <a:schemeClr val="lt1"/>
        </a:solidFill>
      </p:bgPr>
    </p:bg>
    <p:spTree>
      <p:nvGrpSpPr>
        <p:cNvPr id="337" name="Shape 337"/>
        <p:cNvGrpSpPr/>
        <p:nvPr/>
      </p:nvGrpSpPr>
      <p:grpSpPr>
        <a:xfrm>
          <a:off x="0" y="0"/>
          <a:ext cx="0" cy="0"/>
          <a:chOff x="0" y="0"/>
          <a:chExt cx="0" cy="0"/>
        </a:xfrm>
      </p:grpSpPr>
      <p:pic>
        <p:nvPicPr>
          <p:cNvPr id="338" name="Google Shape;338;p54"/>
          <p:cNvPicPr preferRelativeResize="0"/>
          <p:nvPr/>
        </p:nvPicPr>
        <p:blipFill>
          <a:blip r:embed="rId2">
            <a:alphaModFix/>
          </a:blip>
          <a:stretch>
            <a:fillRect/>
          </a:stretch>
        </p:blipFill>
        <p:spPr>
          <a:xfrm>
            <a:off x="628646" y="546009"/>
            <a:ext cx="2044380" cy="152362"/>
          </a:xfrm>
          <a:prstGeom prst="rect">
            <a:avLst/>
          </a:prstGeom>
          <a:noFill/>
          <a:ln>
            <a:noFill/>
          </a:ln>
        </p:spPr>
      </p:pic>
      <p:pic>
        <p:nvPicPr>
          <p:cNvPr id="339" name="Google Shape;339;p54"/>
          <p:cNvPicPr preferRelativeResize="0"/>
          <p:nvPr/>
        </p:nvPicPr>
        <p:blipFill>
          <a:blip r:embed="rId3">
            <a:alphaModFix/>
          </a:blip>
          <a:stretch>
            <a:fillRect/>
          </a:stretch>
        </p:blipFill>
        <p:spPr>
          <a:xfrm>
            <a:off x="4001164" y="1"/>
            <a:ext cx="5142182" cy="5142182"/>
          </a:xfrm>
          <a:prstGeom prst="rect">
            <a:avLst/>
          </a:prstGeom>
          <a:noFill/>
          <a:ln>
            <a:noFill/>
          </a:ln>
        </p:spPr>
      </p:pic>
      <p:pic>
        <p:nvPicPr>
          <p:cNvPr id="340" name="Google Shape;340;p54"/>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41" name="Google Shape;341;p54"/>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42" name="Google Shape;342;p54"/>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43" name="Google Shape;343;p54"/>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44" name="Google Shape;344;p54"/>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Quality + Safety" showMasterSp="0">
  <p:cSld name="Product: Quality + Safety">
    <p:bg>
      <p:bgPr>
        <a:solidFill>
          <a:schemeClr val="lt1"/>
        </a:solidFill>
      </p:bgPr>
    </p:bg>
    <p:spTree>
      <p:nvGrpSpPr>
        <p:cNvPr id="345" name="Shape 345"/>
        <p:cNvGrpSpPr/>
        <p:nvPr/>
      </p:nvGrpSpPr>
      <p:grpSpPr>
        <a:xfrm>
          <a:off x="0" y="0"/>
          <a:ext cx="0" cy="0"/>
          <a:chOff x="0" y="0"/>
          <a:chExt cx="0" cy="0"/>
        </a:xfrm>
      </p:grpSpPr>
      <p:pic>
        <p:nvPicPr>
          <p:cNvPr id="346" name="Google Shape;346;p55"/>
          <p:cNvPicPr preferRelativeResize="0"/>
          <p:nvPr/>
        </p:nvPicPr>
        <p:blipFill>
          <a:blip r:embed="rId2">
            <a:alphaModFix/>
          </a:blip>
          <a:stretch>
            <a:fillRect/>
          </a:stretch>
        </p:blipFill>
        <p:spPr>
          <a:xfrm>
            <a:off x="628646" y="546006"/>
            <a:ext cx="1265893" cy="152362"/>
          </a:xfrm>
          <a:prstGeom prst="rect">
            <a:avLst/>
          </a:prstGeom>
          <a:noFill/>
          <a:ln>
            <a:noFill/>
          </a:ln>
        </p:spPr>
      </p:pic>
      <p:pic>
        <p:nvPicPr>
          <p:cNvPr id="347" name="Google Shape;347;p55"/>
          <p:cNvPicPr preferRelativeResize="0"/>
          <p:nvPr/>
        </p:nvPicPr>
        <p:blipFill>
          <a:blip r:embed="rId3">
            <a:alphaModFix/>
          </a:blip>
          <a:stretch>
            <a:fillRect/>
          </a:stretch>
        </p:blipFill>
        <p:spPr>
          <a:xfrm>
            <a:off x="4001164" y="676"/>
            <a:ext cx="5142182" cy="5142182"/>
          </a:xfrm>
          <a:prstGeom prst="rect">
            <a:avLst/>
          </a:prstGeom>
          <a:noFill/>
          <a:ln>
            <a:noFill/>
          </a:ln>
        </p:spPr>
      </p:pic>
      <p:pic>
        <p:nvPicPr>
          <p:cNvPr id="348" name="Google Shape;348;p55"/>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49" name="Google Shape;349;p55"/>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50" name="Google Shape;350;p55"/>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51" name="Google Shape;351;p55"/>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52" name="Google Shape;352;p55"/>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Training Center" showMasterSp="0">
  <p:cSld name="1_Product: Quality + Safety">
    <p:bg>
      <p:bgPr>
        <a:solidFill>
          <a:schemeClr val="lt1"/>
        </a:solidFill>
      </p:bgPr>
    </p:bg>
    <p:spTree>
      <p:nvGrpSpPr>
        <p:cNvPr id="353" name="Shape 353"/>
        <p:cNvGrpSpPr/>
        <p:nvPr/>
      </p:nvGrpSpPr>
      <p:grpSpPr>
        <a:xfrm>
          <a:off x="0" y="0"/>
          <a:ext cx="0" cy="0"/>
          <a:chOff x="0" y="0"/>
          <a:chExt cx="0" cy="0"/>
        </a:xfrm>
      </p:grpSpPr>
      <p:pic>
        <p:nvPicPr>
          <p:cNvPr id="354" name="Google Shape;354;p56"/>
          <p:cNvPicPr preferRelativeResize="0"/>
          <p:nvPr/>
        </p:nvPicPr>
        <p:blipFill>
          <a:blip r:embed="rId2">
            <a:alphaModFix/>
          </a:blip>
          <a:stretch>
            <a:fillRect/>
          </a:stretch>
        </p:blipFill>
        <p:spPr>
          <a:xfrm>
            <a:off x="628646" y="546006"/>
            <a:ext cx="1217380" cy="152362"/>
          </a:xfrm>
          <a:prstGeom prst="rect">
            <a:avLst/>
          </a:prstGeom>
          <a:noFill/>
          <a:ln>
            <a:noFill/>
          </a:ln>
        </p:spPr>
      </p:pic>
      <p:pic>
        <p:nvPicPr>
          <p:cNvPr id="355" name="Google Shape;355;p56"/>
          <p:cNvPicPr preferRelativeResize="0"/>
          <p:nvPr/>
        </p:nvPicPr>
        <p:blipFill>
          <a:blip r:embed="rId3">
            <a:alphaModFix/>
          </a:blip>
          <a:stretch>
            <a:fillRect/>
          </a:stretch>
        </p:blipFill>
        <p:spPr>
          <a:xfrm>
            <a:off x="4001173" y="0"/>
            <a:ext cx="5142182" cy="5142182"/>
          </a:xfrm>
          <a:prstGeom prst="rect">
            <a:avLst/>
          </a:prstGeom>
          <a:noFill/>
          <a:ln>
            <a:noFill/>
          </a:ln>
        </p:spPr>
      </p:pic>
      <p:pic>
        <p:nvPicPr>
          <p:cNvPr id="356" name="Google Shape;356;p56"/>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57" name="Google Shape;357;p56"/>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58" name="Google Shape;358;p56"/>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59" name="Google Shape;359;p56"/>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60" name="Google Shape;360;p56"/>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Porfolio Financials" showMasterSp="0">
  <p:cSld name="1_Product: Quality + Safety_1">
    <p:bg>
      <p:bgPr>
        <a:solidFill>
          <a:schemeClr val="lt1"/>
        </a:solidFill>
      </p:bgPr>
    </p:bg>
    <p:spTree>
      <p:nvGrpSpPr>
        <p:cNvPr id="361" name="Shape 361"/>
        <p:cNvGrpSpPr/>
        <p:nvPr/>
      </p:nvGrpSpPr>
      <p:grpSpPr>
        <a:xfrm>
          <a:off x="0" y="0"/>
          <a:ext cx="0" cy="0"/>
          <a:chOff x="0" y="0"/>
          <a:chExt cx="0" cy="0"/>
        </a:xfrm>
      </p:grpSpPr>
      <p:pic>
        <p:nvPicPr>
          <p:cNvPr id="362" name="Google Shape;362;p57"/>
          <p:cNvPicPr preferRelativeResize="0"/>
          <p:nvPr/>
        </p:nvPicPr>
        <p:blipFill>
          <a:blip r:embed="rId2">
            <a:alphaModFix/>
          </a:blip>
          <a:stretch>
            <a:fillRect/>
          </a:stretch>
        </p:blipFill>
        <p:spPr>
          <a:xfrm>
            <a:off x="4039061" y="336"/>
            <a:ext cx="5142182" cy="5142182"/>
          </a:xfrm>
          <a:prstGeom prst="rect">
            <a:avLst/>
          </a:prstGeom>
          <a:noFill/>
          <a:ln>
            <a:noFill/>
          </a:ln>
        </p:spPr>
      </p:pic>
      <p:pic>
        <p:nvPicPr>
          <p:cNvPr id="363" name="Google Shape;363;p57"/>
          <p:cNvPicPr preferRelativeResize="0"/>
          <p:nvPr/>
        </p:nvPicPr>
        <p:blipFill>
          <a:blip r:embed="rId3">
            <a:alphaModFix/>
          </a:blip>
          <a:stretch>
            <a:fillRect/>
          </a:stretch>
        </p:blipFill>
        <p:spPr>
          <a:xfrm>
            <a:off x="628647" y="546010"/>
            <a:ext cx="1457668" cy="152362"/>
          </a:xfrm>
          <a:prstGeom prst="rect">
            <a:avLst/>
          </a:prstGeom>
          <a:noFill/>
          <a:ln>
            <a:noFill/>
          </a:ln>
        </p:spPr>
      </p:pic>
      <p:pic>
        <p:nvPicPr>
          <p:cNvPr id="364" name="Google Shape;364;p57"/>
          <p:cNvPicPr preferRelativeResize="0"/>
          <p:nvPr/>
        </p:nvPicPr>
        <p:blipFill>
          <a:blip r:embed="rId4">
            <a:alphaModFix/>
          </a:blip>
          <a:stretch>
            <a:fillRect/>
          </a:stretch>
        </p:blipFill>
        <p:spPr>
          <a:xfrm>
            <a:off x="628646" y="4426125"/>
            <a:ext cx="1071288" cy="130898"/>
          </a:xfrm>
          <a:prstGeom prst="rect">
            <a:avLst/>
          </a:prstGeom>
          <a:noFill/>
          <a:ln>
            <a:noFill/>
          </a:ln>
        </p:spPr>
      </p:pic>
      <p:sp>
        <p:nvSpPr>
          <p:cNvPr id="365" name="Google Shape;365;p57"/>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66" name="Google Shape;366;p57"/>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67" name="Google Shape;367;p57"/>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68" name="Google Shape;368;p57"/>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Capital Planning" showMasterSp="0">
  <p:cSld name="1_Product: Quality + Safety_1_1">
    <p:bg>
      <p:bgPr>
        <a:solidFill>
          <a:schemeClr val="lt1"/>
        </a:solidFill>
      </p:bgPr>
    </p:bg>
    <p:spTree>
      <p:nvGrpSpPr>
        <p:cNvPr id="369" name="Shape 369"/>
        <p:cNvGrpSpPr/>
        <p:nvPr/>
      </p:nvGrpSpPr>
      <p:grpSpPr>
        <a:xfrm>
          <a:off x="0" y="0"/>
          <a:ext cx="0" cy="0"/>
          <a:chOff x="0" y="0"/>
          <a:chExt cx="0" cy="0"/>
        </a:xfrm>
      </p:grpSpPr>
      <p:pic>
        <p:nvPicPr>
          <p:cNvPr id="370" name="Google Shape;370;p58"/>
          <p:cNvPicPr preferRelativeResize="0"/>
          <p:nvPr/>
        </p:nvPicPr>
        <p:blipFill>
          <a:blip r:embed="rId2">
            <a:alphaModFix/>
          </a:blip>
          <a:stretch>
            <a:fillRect/>
          </a:stretch>
        </p:blipFill>
        <p:spPr>
          <a:xfrm>
            <a:off x="4001132" y="0"/>
            <a:ext cx="5142868" cy="5142857"/>
          </a:xfrm>
          <a:prstGeom prst="rect">
            <a:avLst/>
          </a:prstGeom>
          <a:noFill/>
          <a:ln>
            <a:noFill/>
          </a:ln>
        </p:spPr>
      </p:pic>
      <p:pic>
        <p:nvPicPr>
          <p:cNvPr id="371" name="Google Shape;371;p58"/>
          <p:cNvPicPr preferRelativeResize="0"/>
          <p:nvPr/>
        </p:nvPicPr>
        <p:blipFill>
          <a:blip r:embed="rId3">
            <a:alphaModFix/>
          </a:blip>
          <a:stretch>
            <a:fillRect/>
          </a:stretch>
        </p:blipFill>
        <p:spPr>
          <a:xfrm>
            <a:off x="628646" y="4426125"/>
            <a:ext cx="1071288" cy="130898"/>
          </a:xfrm>
          <a:prstGeom prst="rect">
            <a:avLst/>
          </a:prstGeom>
          <a:noFill/>
          <a:ln>
            <a:noFill/>
          </a:ln>
        </p:spPr>
      </p:pic>
      <p:sp>
        <p:nvSpPr>
          <p:cNvPr id="372" name="Google Shape;372;p58"/>
          <p:cNvSpPr txBox="1"/>
          <p:nvPr>
            <p:ph type="ctrTitle"/>
          </p:nvPr>
        </p:nvSpPr>
        <p:spPr>
          <a:xfrm>
            <a:off x="628650" y="1172533"/>
            <a:ext cx="4306800" cy="978600"/>
          </a:xfrm>
          <a:prstGeom prst="rect">
            <a:avLst/>
          </a:prstGeom>
          <a:noFill/>
          <a:ln>
            <a:noFill/>
          </a:ln>
        </p:spPr>
        <p:txBody>
          <a:bodyPr anchorCtr="0" anchor="b" bIns="17125" lIns="0" spcFirstLastPara="1" rIns="34275" wrap="square" tIns="0">
            <a:noAutofit/>
          </a:bodyPr>
          <a:lstStyle>
            <a:lvl1pPr lvl="0" rtl="0" algn="l">
              <a:lnSpc>
                <a:spcPct val="90000"/>
              </a:lnSpc>
              <a:spcBef>
                <a:spcPts val="0"/>
              </a:spcBef>
              <a:spcAft>
                <a:spcPts val="0"/>
              </a:spcAft>
              <a:buClr>
                <a:schemeClr val="dk1"/>
              </a:buClr>
              <a:buSzPts val="2600"/>
              <a:buFont typeface="Arial"/>
              <a:buNone/>
              <a:defRPr sz="2600">
                <a:solidFill>
                  <a:schemeClr val="dk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73" name="Google Shape;373;p58"/>
          <p:cNvSpPr txBox="1"/>
          <p:nvPr>
            <p:ph idx="1" type="subTitle"/>
          </p:nvPr>
        </p:nvSpPr>
        <p:spPr>
          <a:xfrm>
            <a:off x="628650" y="2278407"/>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74" name="Google Shape;374;p58"/>
          <p:cNvSpPr txBox="1"/>
          <p:nvPr>
            <p:ph idx="2" type="subTitle"/>
          </p:nvPr>
        </p:nvSpPr>
        <p:spPr>
          <a:xfrm>
            <a:off x="628650" y="2534719"/>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75" name="Google Shape;375;p58"/>
          <p:cNvSpPr txBox="1"/>
          <p:nvPr>
            <p:ph idx="3" type="subTitle"/>
          </p:nvPr>
        </p:nvSpPr>
        <p:spPr>
          <a:xfrm>
            <a:off x="628650" y="2791032"/>
            <a:ext cx="4306800" cy="214200"/>
          </a:xfrm>
          <a:prstGeom prst="rect">
            <a:avLst/>
          </a:prstGeom>
          <a:noFill/>
          <a:ln>
            <a:noFill/>
          </a:ln>
        </p:spPr>
        <p:txBody>
          <a:bodyPr anchorCtr="0" anchor="b" bIns="17125" lIns="0" spcFirstLastPara="1" rIns="34275" wrap="square" tIns="0">
            <a:noAutofit/>
          </a:bodyPr>
          <a:lstStyle>
            <a:lvl1pPr lvl="0" rtl="0" algn="l">
              <a:lnSpc>
                <a:spcPct val="100000"/>
              </a:lnSpc>
              <a:spcBef>
                <a:spcPts val="700"/>
              </a:spcBef>
              <a:spcAft>
                <a:spcPts val="0"/>
              </a:spcAft>
              <a:buSzPts val="1000"/>
              <a:buNone/>
              <a:defRPr sz="1200">
                <a:solidFill>
                  <a:schemeClr val="dk2"/>
                </a:solidFill>
              </a:defRPr>
            </a:lvl1pPr>
            <a:lvl2pPr lvl="1" rtl="0" algn="ctr">
              <a:lnSpc>
                <a:spcPct val="150000"/>
              </a:lnSpc>
              <a:spcBef>
                <a:spcPts val="400"/>
              </a:spcBef>
              <a:spcAft>
                <a:spcPts val="0"/>
              </a:spcAft>
              <a:buSzPts val="1200"/>
              <a:buNone/>
              <a:defRPr sz="1500"/>
            </a:lvl2pPr>
            <a:lvl3pPr lvl="2" rtl="0" algn="ctr">
              <a:lnSpc>
                <a:spcPct val="150000"/>
              </a:lnSpc>
              <a:spcBef>
                <a:spcPts val="400"/>
              </a:spcBef>
              <a:spcAft>
                <a:spcPts val="0"/>
              </a:spcAft>
              <a:buSzPts val="900"/>
              <a:buNone/>
              <a:defRPr sz="1300"/>
            </a:lvl3pPr>
            <a:lvl4pPr lvl="3" rtl="0" algn="ctr">
              <a:lnSpc>
                <a:spcPct val="150000"/>
              </a:lnSpc>
              <a:spcBef>
                <a:spcPts val="400"/>
              </a:spcBef>
              <a:spcAft>
                <a:spcPts val="0"/>
              </a:spcAft>
              <a:buSzPts val="1000"/>
              <a:buNone/>
              <a:defRPr sz="1200"/>
            </a:lvl4pPr>
            <a:lvl5pPr lvl="4" rtl="0" algn="ctr">
              <a:lnSpc>
                <a:spcPct val="150000"/>
              </a:lnSpc>
              <a:spcBef>
                <a:spcPts val="400"/>
              </a:spcBef>
              <a:spcAft>
                <a:spcPts val="0"/>
              </a:spcAft>
              <a:buSzPts val="10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376" name="Google Shape;376;p58"/>
          <p:cNvPicPr preferRelativeResize="0"/>
          <p:nvPr/>
        </p:nvPicPr>
        <p:blipFill>
          <a:blip r:embed="rId4">
            <a:alphaModFix/>
          </a:blip>
          <a:stretch>
            <a:fillRect/>
          </a:stretch>
        </p:blipFill>
        <p:spPr>
          <a:xfrm>
            <a:off x="628646" y="546009"/>
            <a:ext cx="1264377" cy="152362"/>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Accounting Integrations" showMasterSp="0">
  <p:cSld name="Product Simple: Accounting Integrations">
    <p:bg>
      <p:bgPr>
        <a:solidFill>
          <a:schemeClr val="dk1"/>
        </a:solidFill>
      </p:bgPr>
    </p:bg>
    <p:spTree>
      <p:nvGrpSpPr>
        <p:cNvPr id="377" name="Shape 377"/>
        <p:cNvGrpSpPr/>
        <p:nvPr/>
      </p:nvGrpSpPr>
      <p:grpSpPr>
        <a:xfrm>
          <a:off x="0" y="0"/>
          <a:ext cx="0" cy="0"/>
          <a:chOff x="0" y="0"/>
          <a:chExt cx="0" cy="0"/>
        </a:xfrm>
      </p:grpSpPr>
      <p:pic>
        <p:nvPicPr>
          <p:cNvPr id="378" name="Google Shape;378;p59"/>
          <p:cNvPicPr preferRelativeResize="0"/>
          <p:nvPr/>
        </p:nvPicPr>
        <p:blipFill>
          <a:blip r:embed="rId2">
            <a:alphaModFix/>
          </a:blip>
          <a:stretch>
            <a:fillRect/>
          </a:stretch>
        </p:blipFill>
        <p:spPr>
          <a:xfrm>
            <a:off x="4036351" y="4417447"/>
            <a:ext cx="1071297" cy="130899"/>
          </a:xfrm>
          <a:prstGeom prst="rect">
            <a:avLst/>
          </a:prstGeom>
          <a:noFill/>
          <a:ln>
            <a:noFill/>
          </a:ln>
        </p:spPr>
      </p:pic>
      <p:pic>
        <p:nvPicPr>
          <p:cNvPr id="379" name="Google Shape;379;p59"/>
          <p:cNvPicPr preferRelativeResize="0"/>
          <p:nvPr/>
        </p:nvPicPr>
        <p:blipFill>
          <a:blip r:embed="rId3">
            <a:alphaModFix/>
          </a:blip>
          <a:stretch>
            <a:fillRect/>
          </a:stretch>
        </p:blipFill>
        <p:spPr>
          <a:xfrm>
            <a:off x="2088320" y="2357466"/>
            <a:ext cx="4967362" cy="42851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Bid Management" showMasterSp="0">
  <p:cSld name="Product Simple: Bid Management">
    <p:bg>
      <p:bgPr>
        <a:solidFill>
          <a:schemeClr val="dk1"/>
        </a:solidFill>
      </p:bgPr>
    </p:bg>
    <p:spTree>
      <p:nvGrpSpPr>
        <p:cNvPr id="380" name="Shape 380"/>
        <p:cNvGrpSpPr/>
        <p:nvPr/>
      </p:nvGrpSpPr>
      <p:grpSpPr>
        <a:xfrm>
          <a:off x="0" y="0"/>
          <a:ext cx="0" cy="0"/>
          <a:chOff x="0" y="0"/>
          <a:chExt cx="0" cy="0"/>
        </a:xfrm>
      </p:grpSpPr>
      <p:pic>
        <p:nvPicPr>
          <p:cNvPr id="381" name="Google Shape;381;p60"/>
          <p:cNvPicPr preferRelativeResize="0"/>
          <p:nvPr/>
        </p:nvPicPr>
        <p:blipFill>
          <a:blip r:embed="rId2">
            <a:alphaModFix/>
          </a:blip>
          <a:stretch>
            <a:fillRect/>
          </a:stretch>
        </p:blipFill>
        <p:spPr>
          <a:xfrm>
            <a:off x="2739618" y="2357466"/>
            <a:ext cx="3664762" cy="428515"/>
          </a:xfrm>
          <a:prstGeom prst="rect">
            <a:avLst/>
          </a:prstGeom>
          <a:noFill/>
          <a:ln>
            <a:noFill/>
          </a:ln>
        </p:spPr>
      </p:pic>
      <p:pic>
        <p:nvPicPr>
          <p:cNvPr id="382" name="Google Shape;382;p60"/>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BIM" showMasterSp="0">
  <p:cSld name="Product Simple: BIM">
    <p:bg>
      <p:bgPr>
        <a:solidFill>
          <a:schemeClr val="dk1"/>
        </a:solidFill>
      </p:bgPr>
    </p:bg>
    <p:spTree>
      <p:nvGrpSpPr>
        <p:cNvPr id="383" name="Shape 383"/>
        <p:cNvGrpSpPr/>
        <p:nvPr/>
      </p:nvGrpSpPr>
      <p:grpSpPr>
        <a:xfrm>
          <a:off x="0" y="0"/>
          <a:ext cx="0" cy="0"/>
          <a:chOff x="0" y="0"/>
          <a:chExt cx="0" cy="0"/>
        </a:xfrm>
      </p:grpSpPr>
      <p:pic>
        <p:nvPicPr>
          <p:cNvPr id="384" name="Google Shape;384;p61"/>
          <p:cNvPicPr preferRelativeResize="0"/>
          <p:nvPr/>
        </p:nvPicPr>
        <p:blipFill>
          <a:blip r:embed="rId2">
            <a:alphaModFix/>
          </a:blip>
          <a:stretch>
            <a:fillRect/>
          </a:stretch>
        </p:blipFill>
        <p:spPr>
          <a:xfrm>
            <a:off x="3892983" y="2357466"/>
            <a:ext cx="1358030" cy="428515"/>
          </a:xfrm>
          <a:prstGeom prst="rect">
            <a:avLst/>
          </a:prstGeom>
          <a:noFill/>
          <a:ln>
            <a:noFill/>
          </a:ln>
        </p:spPr>
      </p:pic>
      <p:pic>
        <p:nvPicPr>
          <p:cNvPr id="385" name="Google Shape;385;p61"/>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Capital Planning" showMasterSp="0">
  <p:cSld name="Product Simple: BIM_1">
    <p:bg>
      <p:bgPr>
        <a:solidFill>
          <a:schemeClr val="dk1"/>
        </a:solidFill>
      </p:bgPr>
    </p:bg>
    <p:spTree>
      <p:nvGrpSpPr>
        <p:cNvPr id="386" name="Shape 386"/>
        <p:cNvGrpSpPr/>
        <p:nvPr/>
      </p:nvGrpSpPr>
      <p:grpSpPr>
        <a:xfrm>
          <a:off x="0" y="0"/>
          <a:ext cx="0" cy="0"/>
          <a:chOff x="0" y="0"/>
          <a:chExt cx="0" cy="0"/>
        </a:xfrm>
      </p:grpSpPr>
      <p:pic>
        <p:nvPicPr>
          <p:cNvPr id="387" name="Google Shape;387;p62"/>
          <p:cNvPicPr preferRelativeResize="0"/>
          <p:nvPr/>
        </p:nvPicPr>
        <p:blipFill>
          <a:blip r:embed="rId2">
            <a:alphaModFix/>
          </a:blip>
          <a:stretch>
            <a:fillRect/>
          </a:stretch>
        </p:blipFill>
        <p:spPr>
          <a:xfrm>
            <a:off x="2795050" y="2357466"/>
            <a:ext cx="3553902" cy="428515"/>
          </a:xfrm>
          <a:prstGeom prst="rect">
            <a:avLst/>
          </a:prstGeom>
          <a:noFill/>
          <a:ln>
            <a:noFill/>
          </a:ln>
        </p:spPr>
      </p:pic>
      <p:pic>
        <p:nvPicPr>
          <p:cNvPr id="388" name="Google Shape;388;p62"/>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Certification Center" showMasterSp="0">
  <p:cSld name="Product Simple: Certification Center">
    <p:bg>
      <p:bgPr>
        <a:solidFill>
          <a:schemeClr val="dk1"/>
        </a:solidFill>
      </p:bgPr>
    </p:bg>
    <p:spTree>
      <p:nvGrpSpPr>
        <p:cNvPr id="389" name="Shape 389"/>
        <p:cNvGrpSpPr/>
        <p:nvPr/>
      </p:nvGrpSpPr>
      <p:grpSpPr>
        <a:xfrm>
          <a:off x="0" y="0"/>
          <a:ext cx="0" cy="0"/>
          <a:chOff x="0" y="0"/>
          <a:chExt cx="0" cy="0"/>
        </a:xfrm>
      </p:grpSpPr>
      <p:pic>
        <p:nvPicPr>
          <p:cNvPr id="390" name="Google Shape;390;p63"/>
          <p:cNvPicPr preferRelativeResize="0"/>
          <p:nvPr/>
        </p:nvPicPr>
        <p:blipFill>
          <a:blip r:embed="rId2">
            <a:alphaModFix/>
          </a:blip>
          <a:stretch>
            <a:fillRect/>
          </a:stretch>
        </p:blipFill>
        <p:spPr>
          <a:xfrm>
            <a:off x="2452878" y="2357466"/>
            <a:ext cx="4238247" cy="428515"/>
          </a:xfrm>
          <a:prstGeom prst="rect">
            <a:avLst/>
          </a:prstGeom>
          <a:noFill/>
          <a:ln>
            <a:noFill/>
          </a:ln>
        </p:spPr>
      </p:pic>
      <p:pic>
        <p:nvPicPr>
          <p:cNvPr id="391" name="Google Shape;391;p63"/>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Design Coordination" showMasterSp="0">
  <p:cSld name="Product Simple: Design Coordination">
    <p:bg>
      <p:bgPr>
        <a:solidFill>
          <a:schemeClr val="dk1"/>
        </a:solidFill>
      </p:bgPr>
    </p:bg>
    <p:spTree>
      <p:nvGrpSpPr>
        <p:cNvPr id="392" name="Shape 392"/>
        <p:cNvGrpSpPr/>
        <p:nvPr/>
      </p:nvGrpSpPr>
      <p:grpSpPr>
        <a:xfrm>
          <a:off x="0" y="0"/>
          <a:ext cx="0" cy="0"/>
          <a:chOff x="0" y="0"/>
          <a:chExt cx="0" cy="0"/>
        </a:xfrm>
      </p:grpSpPr>
      <p:pic>
        <p:nvPicPr>
          <p:cNvPr id="393" name="Google Shape;393;p64"/>
          <p:cNvPicPr preferRelativeResize="0"/>
          <p:nvPr/>
        </p:nvPicPr>
        <p:blipFill>
          <a:blip r:embed="rId2">
            <a:alphaModFix/>
          </a:blip>
          <a:stretch>
            <a:fillRect/>
          </a:stretch>
        </p:blipFill>
        <p:spPr>
          <a:xfrm>
            <a:off x="2425159" y="2357466"/>
            <a:ext cx="4293677" cy="428515"/>
          </a:xfrm>
          <a:prstGeom prst="rect">
            <a:avLst/>
          </a:prstGeom>
          <a:noFill/>
          <a:ln>
            <a:noFill/>
          </a:ln>
        </p:spPr>
      </p:pic>
      <p:pic>
        <p:nvPicPr>
          <p:cNvPr id="394" name="Google Shape;394;p64"/>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Equipment Management" showMasterSp="0">
  <p:cSld name="Product Simple: Equipment Management">
    <p:bg>
      <p:bgPr>
        <a:solidFill>
          <a:schemeClr val="dk1"/>
        </a:solidFill>
      </p:bgPr>
    </p:bg>
    <p:spTree>
      <p:nvGrpSpPr>
        <p:cNvPr id="395" name="Shape 395"/>
        <p:cNvGrpSpPr/>
        <p:nvPr/>
      </p:nvGrpSpPr>
      <p:grpSpPr>
        <a:xfrm>
          <a:off x="0" y="0"/>
          <a:ext cx="0" cy="0"/>
          <a:chOff x="0" y="0"/>
          <a:chExt cx="0" cy="0"/>
        </a:xfrm>
      </p:grpSpPr>
      <p:pic>
        <p:nvPicPr>
          <p:cNvPr id="396" name="Google Shape;396;p65"/>
          <p:cNvPicPr preferRelativeResize="0"/>
          <p:nvPr/>
        </p:nvPicPr>
        <p:blipFill>
          <a:blip r:embed="rId2">
            <a:alphaModFix/>
          </a:blip>
          <a:stretch>
            <a:fillRect/>
          </a:stretch>
        </p:blipFill>
        <p:spPr>
          <a:xfrm>
            <a:off x="2070194" y="2357438"/>
            <a:ext cx="5003605" cy="428515"/>
          </a:xfrm>
          <a:prstGeom prst="rect">
            <a:avLst/>
          </a:prstGeom>
          <a:noFill/>
          <a:ln>
            <a:noFill/>
          </a:ln>
        </p:spPr>
      </p:pic>
      <p:pic>
        <p:nvPicPr>
          <p:cNvPr id="397" name="Google Shape;397;p65"/>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Field Productivity" showMasterSp="0">
  <p:cSld name="Product Simple: Field Productivity">
    <p:bg>
      <p:bgPr>
        <a:solidFill>
          <a:schemeClr val="dk1"/>
        </a:solidFill>
      </p:bgPr>
    </p:bg>
    <p:spTree>
      <p:nvGrpSpPr>
        <p:cNvPr id="398" name="Shape 398"/>
        <p:cNvGrpSpPr/>
        <p:nvPr/>
      </p:nvGrpSpPr>
      <p:grpSpPr>
        <a:xfrm>
          <a:off x="0" y="0"/>
          <a:ext cx="0" cy="0"/>
          <a:chOff x="0" y="0"/>
          <a:chExt cx="0" cy="0"/>
        </a:xfrm>
      </p:grpSpPr>
      <p:pic>
        <p:nvPicPr>
          <p:cNvPr id="399" name="Google Shape;399;p66"/>
          <p:cNvPicPr preferRelativeResize="0"/>
          <p:nvPr/>
        </p:nvPicPr>
        <p:blipFill>
          <a:blip r:embed="rId2">
            <a:alphaModFix/>
          </a:blip>
          <a:stretch>
            <a:fillRect/>
          </a:stretch>
        </p:blipFill>
        <p:spPr>
          <a:xfrm>
            <a:off x="2665003" y="2357466"/>
            <a:ext cx="3813996" cy="428515"/>
          </a:xfrm>
          <a:prstGeom prst="rect">
            <a:avLst/>
          </a:prstGeom>
          <a:noFill/>
          <a:ln>
            <a:noFill/>
          </a:ln>
        </p:spPr>
      </p:pic>
      <p:pic>
        <p:nvPicPr>
          <p:cNvPr id="400" name="Google Shape;400;p66"/>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Invoice Management" showMasterSp="0">
  <p:cSld name="Product Simple: Invoice Management">
    <p:bg>
      <p:bgPr>
        <a:solidFill>
          <a:schemeClr val="dk1"/>
        </a:solidFill>
      </p:bgPr>
    </p:bg>
    <p:spTree>
      <p:nvGrpSpPr>
        <p:cNvPr id="401" name="Shape 401"/>
        <p:cNvGrpSpPr/>
        <p:nvPr/>
      </p:nvGrpSpPr>
      <p:grpSpPr>
        <a:xfrm>
          <a:off x="0" y="0"/>
          <a:ext cx="0" cy="0"/>
          <a:chOff x="0" y="0"/>
          <a:chExt cx="0" cy="0"/>
        </a:xfrm>
      </p:grpSpPr>
      <p:pic>
        <p:nvPicPr>
          <p:cNvPr id="402" name="Google Shape;402;p67"/>
          <p:cNvPicPr preferRelativeResize="0"/>
          <p:nvPr/>
        </p:nvPicPr>
        <p:blipFill>
          <a:blip r:embed="rId2">
            <a:alphaModFix/>
          </a:blip>
          <a:stretch>
            <a:fillRect/>
          </a:stretch>
        </p:blipFill>
        <p:spPr>
          <a:xfrm>
            <a:off x="2388920" y="2357466"/>
            <a:ext cx="4366162" cy="428515"/>
          </a:xfrm>
          <a:prstGeom prst="rect">
            <a:avLst/>
          </a:prstGeom>
          <a:noFill/>
          <a:ln>
            <a:noFill/>
          </a:ln>
        </p:spPr>
      </p:pic>
      <p:pic>
        <p:nvPicPr>
          <p:cNvPr id="403" name="Google Shape;403;p67"/>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Materials Management" showMasterSp="0">
  <p:cSld name="Product Simple: Materials Management">
    <p:bg>
      <p:bgPr>
        <a:solidFill>
          <a:schemeClr val="dk1"/>
        </a:solidFill>
      </p:bgPr>
    </p:bg>
    <p:spTree>
      <p:nvGrpSpPr>
        <p:cNvPr id="404" name="Shape 404"/>
        <p:cNvGrpSpPr/>
        <p:nvPr/>
      </p:nvGrpSpPr>
      <p:grpSpPr>
        <a:xfrm>
          <a:off x="0" y="0"/>
          <a:ext cx="0" cy="0"/>
          <a:chOff x="0" y="0"/>
          <a:chExt cx="0" cy="0"/>
        </a:xfrm>
      </p:grpSpPr>
      <p:pic>
        <p:nvPicPr>
          <p:cNvPr id="405" name="Google Shape;405;p68"/>
          <p:cNvPicPr preferRelativeResize="0"/>
          <p:nvPr/>
        </p:nvPicPr>
        <p:blipFill>
          <a:blip r:embed="rId2">
            <a:alphaModFix/>
          </a:blip>
          <a:stretch>
            <a:fillRect/>
          </a:stretch>
        </p:blipFill>
        <p:spPr>
          <a:xfrm>
            <a:off x="2187453" y="2357438"/>
            <a:ext cx="4769094" cy="428515"/>
          </a:xfrm>
          <a:prstGeom prst="rect">
            <a:avLst/>
          </a:prstGeom>
          <a:noFill/>
          <a:ln>
            <a:noFill/>
          </a:ln>
        </p:spPr>
      </p:pic>
      <p:pic>
        <p:nvPicPr>
          <p:cNvPr id="406" name="Google Shape;406;p68"/>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Pay" showMasterSp="0">
  <p:cSld name="Product Simple: Pay">
    <p:bg>
      <p:bgPr>
        <a:solidFill>
          <a:schemeClr val="dk1"/>
        </a:solidFill>
      </p:bgPr>
    </p:bg>
    <p:spTree>
      <p:nvGrpSpPr>
        <p:cNvPr id="407" name="Shape 407"/>
        <p:cNvGrpSpPr/>
        <p:nvPr/>
      </p:nvGrpSpPr>
      <p:grpSpPr>
        <a:xfrm>
          <a:off x="0" y="0"/>
          <a:ext cx="0" cy="0"/>
          <a:chOff x="0" y="0"/>
          <a:chExt cx="0" cy="0"/>
        </a:xfrm>
      </p:grpSpPr>
      <p:pic>
        <p:nvPicPr>
          <p:cNvPr id="408" name="Google Shape;408;p69"/>
          <p:cNvPicPr preferRelativeResize="0"/>
          <p:nvPr/>
        </p:nvPicPr>
        <p:blipFill>
          <a:blip r:embed="rId2">
            <a:alphaModFix/>
          </a:blip>
          <a:stretch>
            <a:fillRect/>
          </a:stretch>
        </p:blipFill>
        <p:spPr>
          <a:xfrm>
            <a:off x="3907909" y="2357466"/>
            <a:ext cx="1328183" cy="428515"/>
          </a:xfrm>
          <a:prstGeom prst="rect">
            <a:avLst/>
          </a:prstGeom>
          <a:noFill/>
          <a:ln>
            <a:noFill/>
          </a:ln>
        </p:spPr>
      </p:pic>
      <p:pic>
        <p:nvPicPr>
          <p:cNvPr id="409" name="Google Shape;409;p69"/>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Pay 1" showMasterSp="0">
  <p:cSld name="Product Simple: Pay_1">
    <p:bg>
      <p:bgPr>
        <a:solidFill>
          <a:schemeClr val="dk1"/>
        </a:solidFill>
      </p:bgPr>
    </p:bg>
    <p:spTree>
      <p:nvGrpSpPr>
        <p:cNvPr id="410" name="Shape 410"/>
        <p:cNvGrpSpPr/>
        <p:nvPr/>
      </p:nvGrpSpPr>
      <p:grpSpPr>
        <a:xfrm>
          <a:off x="0" y="0"/>
          <a:ext cx="0" cy="0"/>
          <a:chOff x="0" y="0"/>
          <a:chExt cx="0" cy="0"/>
        </a:xfrm>
      </p:grpSpPr>
      <p:pic>
        <p:nvPicPr>
          <p:cNvPr id="411" name="Google Shape;411;p70"/>
          <p:cNvPicPr preferRelativeResize="0"/>
          <p:nvPr/>
        </p:nvPicPr>
        <p:blipFill>
          <a:blip r:embed="rId2">
            <a:alphaModFix/>
          </a:blip>
          <a:stretch>
            <a:fillRect/>
          </a:stretch>
        </p:blipFill>
        <p:spPr>
          <a:xfrm>
            <a:off x="2523228" y="2357466"/>
            <a:ext cx="4097541" cy="428515"/>
          </a:xfrm>
          <a:prstGeom prst="rect">
            <a:avLst/>
          </a:prstGeom>
          <a:noFill/>
          <a:ln>
            <a:noFill/>
          </a:ln>
        </p:spPr>
      </p:pic>
      <p:pic>
        <p:nvPicPr>
          <p:cNvPr id="412" name="Google Shape;412;p70"/>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Prequalification" showMasterSp="0">
  <p:cSld name="Product Simple: Prequalification">
    <p:bg>
      <p:bgPr>
        <a:solidFill>
          <a:schemeClr val="dk1"/>
        </a:solidFill>
      </p:bgPr>
    </p:bg>
    <p:spTree>
      <p:nvGrpSpPr>
        <p:cNvPr id="413" name="Shape 413"/>
        <p:cNvGrpSpPr/>
        <p:nvPr/>
      </p:nvGrpSpPr>
      <p:grpSpPr>
        <a:xfrm>
          <a:off x="0" y="0"/>
          <a:ext cx="0" cy="0"/>
          <a:chOff x="0" y="0"/>
          <a:chExt cx="0" cy="0"/>
        </a:xfrm>
      </p:grpSpPr>
      <p:pic>
        <p:nvPicPr>
          <p:cNvPr id="414" name="Google Shape;414;p71"/>
          <p:cNvPicPr preferRelativeResize="0"/>
          <p:nvPr/>
        </p:nvPicPr>
        <p:blipFill>
          <a:blip r:embed="rId2">
            <a:alphaModFix/>
          </a:blip>
          <a:stretch>
            <a:fillRect/>
          </a:stretch>
        </p:blipFill>
        <p:spPr>
          <a:xfrm>
            <a:off x="2830226" y="2357438"/>
            <a:ext cx="3483549" cy="428515"/>
          </a:xfrm>
          <a:prstGeom prst="rect">
            <a:avLst/>
          </a:prstGeom>
          <a:noFill/>
          <a:ln>
            <a:noFill/>
          </a:ln>
        </p:spPr>
      </p:pic>
      <p:pic>
        <p:nvPicPr>
          <p:cNvPr id="415" name="Google Shape;415;p71"/>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Project Financials" showMasterSp="0">
  <p:cSld name="Product Simple: Project Financials">
    <p:bg>
      <p:bgPr>
        <a:solidFill>
          <a:schemeClr val="dk1"/>
        </a:solidFill>
      </p:bgPr>
    </p:bg>
    <p:spTree>
      <p:nvGrpSpPr>
        <p:cNvPr id="416" name="Shape 416"/>
        <p:cNvGrpSpPr/>
        <p:nvPr/>
      </p:nvGrpSpPr>
      <p:grpSpPr>
        <a:xfrm>
          <a:off x="0" y="0"/>
          <a:ext cx="0" cy="0"/>
          <a:chOff x="0" y="0"/>
          <a:chExt cx="0" cy="0"/>
        </a:xfrm>
      </p:grpSpPr>
      <p:pic>
        <p:nvPicPr>
          <p:cNvPr id="417" name="Google Shape;417;p72"/>
          <p:cNvPicPr preferRelativeResize="0"/>
          <p:nvPr/>
        </p:nvPicPr>
        <p:blipFill>
          <a:blip r:embed="rId2">
            <a:alphaModFix/>
          </a:blip>
          <a:stretch>
            <a:fillRect/>
          </a:stretch>
        </p:blipFill>
        <p:spPr>
          <a:xfrm>
            <a:off x="2650075" y="2357466"/>
            <a:ext cx="3843843" cy="428515"/>
          </a:xfrm>
          <a:prstGeom prst="rect">
            <a:avLst/>
          </a:prstGeom>
          <a:noFill/>
          <a:ln>
            <a:noFill/>
          </a:ln>
        </p:spPr>
      </p:pic>
      <p:pic>
        <p:nvPicPr>
          <p:cNvPr id="418" name="Google Shape;418;p72"/>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Project Management Pro" showMasterSp="0">
  <p:cSld name="Product Simple: Project Management Pro">
    <p:bg>
      <p:bgPr>
        <a:solidFill>
          <a:schemeClr val="dk1"/>
        </a:solidFill>
      </p:bgPr>
    </p:bg>
    <p:spTree>
      <p:nvGrpSpPr>
        <p:cNvPr id="419" name="Shape 419"/>
        <p:cNvGrpSpPr/>
        <p:nvPr/>
      </p:nvGrpSpPr>
      <p:grpSpPr>
        <a:xfrm>
          <a:off x="0" y="0"/>
          <a:ext cx="0" cy="0"/>
          <a:chOff x="0" y="0"/>
          <a:chExt cx="0" cy="0"/>
        </a:xfrm>
      </p:grpSpPr>
      <p:pic>
        <p:nvPicPr>
          <p:cNvPr id="420" name="Google Shape;420;p73"/>
          <p:cNvPicPr preferRelativeResize="0"/>
          <p:nvPr/>
        </p:nvPicPr>
        <p:blipFill>
          <a:blip r:embed="rId2">
            <a:alphaModFix/>
          </a:blip>
          <a:stretch>
            <a:fillRect/>
          </a:stretch>
        </p:blipFill>
        <p:spPr>
          <a:xfrm>
            <a:off x="2036084" y="2357466"/>
            <a:ext cx="5071826" cy="428515"/>
          </a:xfrm>
          <a:prstGeom prst="rect">
            <a:avLst/>
          </a:prstGeom>
          <a:noFill/>
          <a:ln>
            <a:noFill/>
          </a:ln>
        </p:spPr>
      </p:pic>
      <p:pic>
        <p:nvPicPr>
          <p:cNvPr id="421" name="Google Shape;421;p73"/>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Project Management Starter" showMasterSp="0">
  <p:cSld name="Product Simple: Project Management Starter">
    <p:bg>
      <p:bgPr>
        <a:solidFill>
          <a:schemeClr val="dk1"/>
        </a:solidFill>
      </p:bgPr>
    </p:bg>
    <p:spTree>
      <p:nvGrpSpPr>
        <p:cNvPr id="422" name="Shape 422"/>
        <p:cNvGrpSpPr/>
        <p:nvPr/>
      </p:nvGrpSpPr>
      <p:grpSpPr>
        <a:xfrm>
          <a:off x="0" y="0"/>
          <a:ext cx="0" cy="0"/>
          <a:chOff x="0" y="0"/>
          <a:chExt cx="0" cy="0"/>
        </a:xfrm>
      </p:grpSpPr>
      <p:pic>
        <p:nvPicPr>
          <p:cNvPr id="423" name="Google Shape;423;p74"/>
          <p:cNvPicPr preferRelativeResize="0"/>
          <p:nvPr/>
        </p:nvPicPr>
        <p:blipFill>
          <a:blip r:embed="rId2">
            <a:alphaModFix/>
          </a:blip>
          <a:stretch>
            <a:fillRect/>
          </a:stretch>
        </p:blipFill>
        <p:spPr>
          <a:xfrm>
            <a:off x="1697117" y="2357465"/>
            <a:ext cx="5749768" cy="428515"/>
          </a:xfrm>
          <a:prstGeom prst="rect">
            <a:avLst/>
          </a:prstGeom>
          <a:noFill/>
          <a:ln>
            <a:noFill/>
          </a:ln>
        </p:spPr>
      </p:pic>
      <p:pic>
        <p:nvPicPr>
          <p:cNvPr id="424" name="Google Shape;424;p74"/>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Quality + Safety" showMasterSp="0">
  <p:cSld name="Product Simple: Quality + Safety">
    <p:bg>
      <p:bgPr>
        <a:solidFill>
          <a:schemeClr val="dk1"/>
        </a:solidFill>
      </p:bgPr>
    </p:bg>
    <p:spTree>
      <p:nvGrpSpPr>
        <p:cNvPr id="425" name="Shape 425"/>
        <p:cNvGrpSpPr/>
        <p:nvPr/>
      </p:nvGrpSpPr>
      <p:grpSpPr>
        <a:xfrm>
          <a:off x="0" y="0"/>
          <a:ext cx="0" cy="0"/>
          <a:chOff x="0" y="0"/>
          <a:chExt cx="0" cy="0"/>
        </a:xfrm>
      </p:grpSpPr>
      <p:pic>
        <p:nvPicPr>
          <p:cNvPr id="426" name="Google Shape;426;p75"/>
          <p:cNvPicPr preferRelativeResize="0"/>
          <p:nvPr/>
        </p:nvPicPr>
        <p:blipFill>
          <a:blip r:embed="rId2">
            <a:alphaModFix/>
          </a:blip>
          <a:stretch>
            <a:fillRect/>
          </a:stretch>
        </p:blipFill>
        <p:spPr>
          <a:xfrm>
            <a:off x="2791849" y="2357466"/>
            <a:ext cx="3560298" cy="428515"/>
          </a:xfrm>
          <a:prstGeom prst="rect">
            <a:avLst/>
          </a:prstGeom>
          <a:noFill/>
          <a:ln>
            <a:noFill/>
          </a:ln>
        </p:spPr>
      </p:pic>
      <p:pic>
        <p:nvPicPr>
          <p:cNvPr id="427" name="Google Shape;427;p75"/>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Training Center" showMasterSp="0">
  <p:cSld name="Product Simple: Training Center">
    <p:bg>
      <p:bgPr>
        <a:solidFill>
          <a:schemeClr val="dk1"/>
        </a:solidFill>
      </p:bgPr>
    </p:bg>
    <p:spTree>
      <p:nvGrpSpPr>
        <p:cNvPr id="428" name="Shape 428"/>
        <p:cNvGrpSpPr/>
        <p:nvPr/>
      </p:nvGrpSpPr>
      <p:grpSpPr>
        <a:xfrm>
          <a:off x="0" y="0"/>
          <a:ext cx="0" cy="0"/>
          <a:chOff x="0" y="0"/>
          <a:chExt cx="0" cy="0"/>
        </a:xfrm>
      </p:grpSpPr>
      <p:pic>
        <p:nvPicPr>
          <p:cNvPr id="429" name="Google Shape;429;p76"/>
          <p:cNvPicPr preferRelativeResize="0"/>
          <p:nvPr/>
        </p:nvPicPr>
        <p:blipFill>
          <a:blip r:embed="rId2">
            <a:alphaModFix/>
          </a:blip>
          <a:stretch>
            <a:fillRect/>
          </a:stretch>
        </p:blipFill>
        <p:spPr>
          <a:xfrm>
            <a:off x="2860002" y="2357466"/>
            <a:ext cx="3423855" cy="428515"/>
          </a:xfrm>
          <a:prstGeom prst="rect">
            <a:avLst/>
          </a:prstGeom>
          <a:noFill/>
          <a:ln>
            <a:noFill/>
          </a:ln>
        </p:spPr>
      </p:pic>
      <p:pic>
        <p:nvPicPr>
          <p:cNvPr id="430" name="Google Shape;430;p76"/>
          <p:cNvPicPr preferRelativeResize="0"/>
          <p:nvPr/>
        </p:nvPicPr>
        <p:blipFill>
          <a:blip r:embed="rId3">
            <a:alphaModFix/>
          </a:blip>
          <a:stretch>
            <a:fillRect/>
          </a:stretch>
        </p:blipFill>
        <p:spPr>
          <a:xfrm>
            <a:off x="4036351" y="4417447"/>
            <a:ext cx="1071297" cy="13089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Simple: Procore for Owners" showMasterSp="0">
  <p:cSld name="Product Simple: Training Center_1">
    <p:bg>
      <p:bgPr>
        <a:solidFill>
          <a:schemeClr val="dk1"/>
        </a:solidFill>
      </p:bgPr>
    </p:bg>
    <p:spTree>
      <p:nvGrpSpPr>
        <p:cNvPr id="431" name="Shape 431"/>
        <p:cNvGrpSpPr/>
        <p:nvPr/>
      </p:nvGrpSpPr>
      <p:grpSpPr>
        <a:xfrm>
          <a:off x="0" y="0"/>
          <a:ext cx="0" cy="0"/>
          <a:chOff x="0" y="0"/>
          <a:chExt cx="0" cy="0"/>
        </a:xfrm>
      </p:grpSpPr>
      <p:pic>
        <p:nvPicPr>
          <p:cNvPr id="432" name="Google Shape;432;p77"/>
          <p:cNvPicPr preferRelativeResize="0"/>
          <p:nvPr/>
        </p:nvPicPr>
        <p:blipFill>
          <a:blip r:embed="rId2">
            <a:alphaModFix/>
          </a:blip>
          <a:stretch>
            <a:fillRect/>
          </a:stretch>
        </p:blipFill>
        <p:spPr>
          <a:xfrm>
            <a:off x="2860002" y="2191275"/>
            <a:ext cx="3423857" cy="76085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ig Statement Light">
  <p:cSld name="Text: Big Statement Light">
    <p:spTree>
      <p:nvGrpSpPr>
        <p:cNvPr id="433" name="Shape 433"/>
        <p:cNvGrpSpPr/>
        <p:nvPr/>
      </p:nvGrpSpPr>
      <p:grpSpPr>
        <a:xfrm>
          <a:off x="0" y="0"/>
          <a:ext cx="0" cy="0"/>
          <a:chOff x="0" y="0"/>
          <a:chExt cx="0" cy="0"/>
        </a:xfrm>
      </p:grpSpPr>
      <p:sp>
        <p:nvSpPr>
          <p:cNvPr id="434" name="Google Shape;434;p78"/>
          <p:cNvSpPr txBox="1"/>
          <p:nvPr>
            <p:ph idx="1" type="subTitle"/>
          </p:nvPr>
        </p:nvSpPr>
        <p:spPr>
          <a:xfrm>
            <a:off x="2510358" y="691359"/>
            <a:ext cx="4123200" cy="333600"/>
          </a:xfrm>
          <a:prstGeom prst="rect">
            <a:avLst/>
          </a:prstGeom>
        </p:spPr>
        <p:txBody>
          <a:bodyPr anchorCtr="0" anchor="t" bIns="34275" lIns="0" spcFirstLastPara="1" rIns="0" wrap="square" tIns="34275">
            <a:noAutofit/>
          </a:bodyPr>
          <a:lstStyle>
            <a:lvl1pPr lvl="0" rtl="0" algn="ctr">
              <a:spcBef>
                <a:spcPts val="700"/>
              </a:spcBef>
              <a:spcAft>
                <a:spcPts val="0"/>
              </a:spcAft>
              <a:buNone/>
              <a:defRPr b="1" sz="10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35" name="Google Shape;435;p78"/>
          <p:cNvSpPr txBox="1"/>
          <p:nvPr>
            <p:ph type="title"/>
          </p:nvPr>
        </p:nvSpPr>
        <p:spPr>
          <a:xfrm>
            <a:off x="1843484" y="1432263"/>
            <a:ext cx="54570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436" name="Google Shape;436;p7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ig Statement Dark" showMasterSp="0">
  <p:cSld name="Text: Big Statement Dark">
    <p:bg>
      <p:bgPr>
        <a:solidFill>
          <a:schemeClr val="dk1"/>
        </a:solidFill>
      </p:bgPr>
    </p:bg>
    <p:spTree>
      <p:nvGrpSpPr>
        <p:cNvPr id="437" name="Shape 437"/>
        <p:cNvGrpSpPr/>
        <p:nvPr/>
      </p:nvGrpSpPr>
      <p:grpSpPr>
        <a:xfrm>
          <a:off x="0" y="0"/>
          <a:ext cx="0" cy="0"/>
          <a:chOff x="0" y="0"/>
          <a:chExt cx="0" cy="0"/>
        </a:xfrm>
      </p:grpSpPr>
      <p:pic>
        <p:nvPicPr>
          <p:cNvPr id="438" name="Google Shape;438;p79"/>
          <p:cNvPicPr preferRelativeResize="0"/>
          <p:nvPr/>
        </p:nvPicPr>
        <p:blipFill>
          <a:blip r:embed="rId2">
            <a:alphaModFix/>
          </a:blip>
          <a:stretch>
            <a:fillRect/>
          </a:stretch>
        </p:blipFill>
        <p:spPr>
          <a:xfrm>
            <a:off x="242852" y="4838717"/>
            <a:ext cx="1071298" cy="130899"/>
          </a:xfrm>
          <a:prstGeom prst="rect">
            <a:avLst/>
          </a:prstGeom>
          <a:noFill/>
          <a:ln>
            <a:noFill/>
          </a:ln>
        </p:spPr>
      </p:pic>
      <p:sp>
        <p:nvSpPr>
          <p:cNvPr id="439" name="Google Shape;439;p79"/>
          <p:cNvSpPr txBox="1"/>
          <p:nvPr>
            <p:ph idx="1" type="subTitle"/>
          </p:nvPr>
        </p:nvSpPr>
        <p:spPr>
          <a:xfrm>
            <a:off x="2510358" y="691359"/>
            <a:ext cx="4123200" cy="333600"/>
          </a:xfrm>
          <a:prstGeom prst="rect">
            <a:avLst/>
          </a:prstGeom>
        </p:spPr>
        <p:txBody>
          <a:bodyPr anchorCtr="0" anchor="t" bIns="34275" lIns="0" spcFirstLastPara="1" rIns="0" wrap="square" tIns="34275">
            <a:noAutofit/>
          </a:bodyPr>
          <a:lstStyle>
            <a:lvl1pPr lvl="0" rtl="0" algn="ctr">
              <a:spcBef>
                <a:spcPts val="700"/>
              </a:spcBef>
              <a:spcAft>
                <a:spcPts val="0"/>
              </a:spcAft>
              <a:buNone/>
              <a:defRPr b="1" sz="1000">
                <a:solidFill>
                  <a:srgbClr val="FFFFFF"/>
                </a:solidFill>
              </a:defRPr>
            </a:lvl1pPr>
            <a:lvl2pPr lvl="1" rtl="0">
              <a:spcBef>
                <a:spcPts val="700"/>
              </a:spcBef>
              <a:spcAft>
                <a:spcPts val="0"/>
              </a:spcAft>
              <a:buNone/>
              <a:defRPr>
                <a:solidFill>
                  <a:srgbClr val="FFFFFF"/>
                </a:solidFill>
              </a:defRPr>
            </a:lvl2pPr>
            <a:lvl3pPr lvl="2" rtl="0">
              <a:spcBef>
                <a:spcPts val="700"/>
              </a:spcBef>
              <a:spcAft>
                <a:spcPts val="0"/>
              </a:spcAft>
              <a:buNone/>
              <a:defRPr>
                <a:solidFill>
                  <a:srgbClr val="FFFFFF"/>
                </a:solidFill>
              </a:defRPr>
            </a:lvl3pPr>
            <a:lvl4pPr lvl="3" rtl="0">
              <a:spcBef>
                <a:spcPts val="700"/>
              </a:spcBef>
              <a:spcAft>
                <a:spcPts val="0"/>
              </a:spcAft>
              <a:buNone/>
              <a:defRPr>
                <a:solidFill>
                  <a:srgbClr val="FFFFFF"/>
                </a:solidFill>
              </a:defRPr>
            </a:lvl4pPr>
            <a:lvl5pPr lvl="4" rtl="0">
              <a:spcBef>
                <a:spcPts val="700"/>
              </a:spcBef>
              <a:spcAft>
                <a:spcPts val="0"/>
              </a:spcAft>
              <a:buNone/>
              <a:defRPr>
                <a:solidFill>
                  <a:srgbClr val="FFFFFF"/>
                </a:solidFill>
              </a:defRPr>
            </a:lvl5pPr>
            <a:lvl6pPr lvl="5" rtl="0">
              <a:spcBef>
                <a:spcPts val="700"/>
              </a:spcBef>
              <a:spcAft>
                <a:spcPts val="0"/>
              </a:spcAft>
              <a:buNone/>
              <a:defRPr>
                <a:solidFill>
                  <a:srgbClr val="FFFFFF"/>
                </a:solidFill>
              </a:defRPr>
            </a:lvl6pPr>
            <a:lvl7pPr lvl="6" rtl="0">
              <a:spcBef>
                <a:spcPts val="700"/>
              </a:spcBef>
              <a:spcAft>
                <a:spcPts val="0"/>
              </a:spcAft>
              <a:buNone/>
              <a:defRPr>
                <a:solidFill>
                  <a:srgbClr val="FFFFFF"/>
                </a:solidFill>
              </a:defRPr>
            </a:lvl7pPr>
            <a:lvl8pPr lvl="7" rtl="0">
              <a:spcBef>
                <a:spcPts val="700"/>
              </a:spcBef>
              <a:spcAft>
                <a:spcPts val="0"/>
              </a:spcAft>
              <a:buNone/>
              <a:defRPr>
                <a:solidFill>
                  <a:srgbClr val="FFFFFF"/>
                </a:solidFill>
              </a:defRPr>
            </a:lvl8pPr>
            <a:lvl9pPr lvl="8" rtl="0">
              <a:spcBef>
                <a:spcPts val="700"/>
              </a:spcBef>
              <a:spcAft>
                <a:spcPts val="0"/>
              </a:spcAft>
              <a:buNone/>
              <a:defRPr>
                <a:solidFill>
                  <a:srgbClr val="FFFFFF"/>
                </a:solidFill>
              </a:defRPr>
            </a:lvl9pPr>
          </a:lstStyle>
          <a:p/>
        </p:txBody>
      </p:sp>
      <p:sp>
        <p:nvSpPr>
          <p:cNvPr id="440" name="Google Shape;440;p79"/>
          <p:cNvSpPr txBox="1"/>
          <p:nvPr>
            <p:ph type="title"/>
          </p:nvPr>
        </p:nvSpPr>
        <p:spPr>
          <a:xfrm>
            <a:off x="1843484" y="1432263"/>
            <a:ext cx="54570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441" name="Google Shape;441;p7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Reference Statement Light">
  <p:cSld name="Text: Reference Statement Light">
    <p:spTree>
      <p:nvGrpSpPr>
        <p:cNvPr id="442" name="Shape 442"/>
        <p:cNvGrpSpPr/>
        <p:nvPr/>
      </p:nvGrpSpPr>
      <p:grpSpPr>
        <a:xfrm>
          <a:off x="0" y="0"/>
          <a:ext cx="0" cy="0"/>
          <a:chOff x="0" y="0"/>
          <a:chExt cx="0" cy="0"/>
        </a:xfrm>
      </p:grpSpPr>
      <p:sp>
        <p:nvSpPr>
          <p:cNvPr id="443" name="Google Shape;443;p80"/>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44" name="Google Shape;444;p80"/>
          <p:cNvSpPr txBox="1"/>
          <p:nvPr>
            <p:ph type="title"/>
          </p:nvPr>
        </p:nvSpPr>
        <p:spPr>
          <a:xfrm>
            <a:off x="628650" y="644665"/>
            <a:ext cx="5457000" cy="2543400"/>
          </a:xfrm>
          <a:prstGeom prst="rect">
            <a:avLst/>
          </a:prstGeom>
          <a:noFill/>
          <a:ln>
            <a:noFill/>
          </a:ln>
        </p:spPr>
        <p:txBody>
          <a:bodyPr anchorCtr="0" anchor="t" bIns="17125" lIns="0"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45" name="Google Shape;445;p80"/>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Reference Statement Dark" showMasterSp="0">
  <p:cSld name="Text: Reference Statement Dark">
    <p:bg>
      <p:bgPr>
        <a:solidFill>
          <a:schemeClr val="dk1"/>
        </a:solidFill>
      </p:bgPr>
    </p:bg>
    <p:spTree>
      <p:nvGrpSpPr>
        <p:cNvPr id="446" name="Shape 446"/>
        <p:cNvGrpSpPr/>
        <p:nvPr/>
      </p:nvGrpSpPr>
      <p:grpSpPr>
        <a:xfrm>
          <a:off x="0" y="0"/>
          <a:ext cx="0" cy="0"/>
          <a:chOff x="0" y="0"/>
          <a:chExt cx="0" cy="0"/>
        </a:xfrm>
      </p:grpSpPr>
      <p:sp>
        <p:nvSpPr>
          <p:cNvPr id="447" name="Google Shape;447;p81"/>
          <p:cNvSpPr txBox="1"/>
          <p:nvPr>
            <p:ph type="title"/>
          </p:nvPr>
        </p:nvSpPr>
        <p:spPr>
          <a:xfrm>
            <a:off x="628650" y="644665"/>
            <a:ext cx="5457000" cy="2543400"/>
          </a:xfrm>
          <a:prstGeom prst="rect">
            <a:avLst/>
          </a:prstGeom>
          <a:noFill/>
          <a:ln>
            <a:noFill/>
          </a:ln>
        </p:spPr>
        <p:txBody>
          <a:bodyPr anchorCtr="0" anchor="t" bIns="17125" lIns="34275" spcFirstLastPara="1" rIns="34275" wrap="square" tIns="17125">
            <a:noAutofit/>
          </a:bodyPr>
          <a:lstStyle>
            <a:lvl1pPr lvl="0" rtl="0" algn="l">
              <a:lnSpc>
                <a:spcPct val="100000"/>
              </a:lnSpc>
              <a:spcBef>
                <a:spcPts val="0"/>
              </a:spcBef>
              <a:spcAft>
                <a:spcPts val="0"/>
              </a:spcAft>
              <a:buClr>
                <a:schemeClr val="lt1"/>
              </a:buClr>
              <a:buSzPts val="2600"/>
              <a:buFont typeface="Arial"/>
              <a:buNone/>
              <a:defRPr sz="2600">
                <a:solidFill>
                  <a:schemeClr val="l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48" name="Google Shape;448;p8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49" name="Google Shape;449;p81"/>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pic>
        <p:nvPicPr>
          <p:cNvPr id="450" name="Google Shape;450;p81"/>
          <p:cNvPicPr preferRelativeResize="0"/>
          <p:nvPr/>
        </p:nvPicPr>
        <p:blipFill>
          <a:blip r:embed="rId2">
            <a:alphaModFix/>
          </a:blip>
          <a:stretch>
            <a:fillRect/>
          </a:stretch>
        </p:blipFill>
        <p:spPr>
          <a:xfrm>
            <a:off x="242852" y="4838717"/>
            <a:ext cx="1071298" cy="1308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estimonial Light">
  <p:cSld name="Text: Testimonial Light">
    <p:spTree>
      <p:nvGrpSpPr>
        <p:cNvPr id="451" name="Shape 451"/>
        <p:cNvGrpSpPr/>
        <p:nvPr/>
      </p:nvGrpSpPr>
      <p:grpSpPr>
        <a:xfrm>
          <a:off x="0" y="0"/>
          <a:ext cx="0" cy="0"/>
          <a:chOff x="0" y="0"/>
          <a:chExt cx="0" cy="0"/>
        </a:xfrm>
      </p:grpSpPr>
      <p:sp>
        <p:nvSpPr>
          <p:cNvPr id="452" name="Google Shape;452;p82"/>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53" name="Google Shape;453;p82"/>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4" name="Google Shape;454;p82"/>
          <p:cNvSpPr txBox="1"/>
          <p:nvPr>
            <p:ph type="title"/>
          </p:nvPr>
        </p:nvSpPr>
        <p:spPr>
          <a:xfrm>
            <a:off x="628650" y="1055489"/>
            <a:ext cx="5823300" cy="2496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accent1"/>
              </a:buClr>
              <a:buSzPts val="2600"/>
              <a:buFont typeface="Arial"/>
              <a:buNone/>
              <a:defRPr sz="26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455" name="Google Shape;455;p82"/>
          <p:cNvPicPr preferRelativeResize="0"/>
          <p:nvPr/>
        </p:nvPicPr>
        <p:blipFill rotWithShape="1">
          <a:blip r:embed="rId2">
            <a:alphaModFix/>
          </a:blip>
          <a:srcRect b="0" l="0" r="0" t="0"/>
          <a:stretch/>
        </p:blipFill>
        <p:spPr>
          <a:xfrm>
            <a:off x="0" y="515739"/>
            <a:ext cx="2135950" cy="752835"/>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estimonial Dark" showMasterSp="0">
  <p:cSld name="Text: Testimonial Dark">
    <p:bg>
      <p:bgPr>
        <a:solidFill>
          <a:schemeClr val="dk1"/>
        </a:solidFill>
      </p:bgPr>
    </p:bg>
    <p:spTree>
      <p:nvGrpSpPr>
        <p:cNvPr id="456" name="Shape 456"/>
        <p:cNvGrpSpPr/>
        <p:nvPr/>
      </p:nvGrpSpPr>
      <p:grpSpPr>
        <a:xfrm>
          <a:off x="0" y="0"/>
          <a:ext cx="0" cy="0"/>
          <a:chOff x="0" y="0"/>
          <a:chExt cx="0" cy="0"/>
        </a:xfrm>
      </p:grpSpPr>
      <p:sp>
        <p:nvSpPr>
          <p:cNvPr id="457" name="Google Shape;457;p83"/>
          <p:cNvSpPr txBox="1"/>
          <p:nvPr>
            <p:ph idx="1" type="subTitle"/>
          </p:nvPr>
        </p:nvSpPr>
        <p:spPr>
          <a:xfrm>
            <a:off x="628646" y="3969619"/>
            <a:ext cx="4123200" cy="382800"/>
          </a:xfrm>
          <a:prstGeom prst="rect">
            <a:avLst/>
          </a:prstGeom>
        </p:spPr>
        <p:txBody>
          <a:bodyPr anchorCtr="0" anchor="ctr" bIns="34275" lIns="0" spcFirstLastPara="1" rIns="34275" wrap="square" tIns="34275">
            <a:noAutofit/>
          </a:bodyPr>
          <a:lstStyle>
            <a:lvl1pPr lvl="0" rtl="0">
              <a:spcBef>
                <a:spcPts val="700"/>
              </a:spcBef>
              <a:spcAft>
                <a:spcPts val="0"/>
              </a:spcAft>
              <a:buNone/>
              <a:defRPr sz="1200">
                <a:solidFill>
                  <a:schemeClr val="lt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58" name="Google Shape;458;p83"/>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59" name="Google Shape;459;p83"/>
          <p:cNvSpPr txBox="1"/>
          <p:nvPr>
            <p:ph type="title"/>
          </p:nvPr>
        </p:nvSpPr>
        <p:spPr>
          <a:xfrm>
            <a:off x="628650" y="1055489"/>
            <a:ext cx="5823300" cy="2496600"/>
          </a:xfrm>
          <a:prstGeom prst="rect">
            <a:avLst/>
          </a:prstGeom>
          <a:noFill/>
          <a:ln>
            <a:noFill/>
          </a:ln>
        </p:spPr>
        <p:txBody>
          <a:bodyPr anchorCtr="0" anchor="t" bIns="17125" lIns="34275" spcFirstLastPara="1" rIns="34275" wrap="square" tIns="17125">
            <a:noAutofit/>
          </a:bodyPr>
          <a:lstStyle>
            <a:lvl1pPr lvl="0" rtl="0" algn="l">
              <a:lnSpc>
                <a:spcPct val="90000"/>
              </a:lnSpc>
              <a:spcBef>
                <a:spcPts val="0"/>
              </a:spcBef>
              <a:spcAft>
                <a:spcPts val="0"/>
              </a:spcAft>
              <a:buClr>
                <a:schemeClr val="accent1"/>
              </a:buClr>
              <a:buSzPts val="2600"/>
              <a:buFont typeface="Arial"/>
              <a:buNone/>
              <a:defRPr sz="26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pic>
        <p:nvPicPr>
          <p:cNvPr id="460" name="Google Shape;460;p83"/>
          <p:cNvPicPr preferRelativeResize="0"/>
          <p:nvPr/>
        </p:nvPicPr>
        <p:blipFill rotWithShape="1">
          <a:blip r:embed="rId2">
            <a:alphaModFix/>
          </a:blip>
          <a:srcRect b="0" l="0" r="0" t="0"/>
          <a:stretch/>
        </p:blipFill>
        <p:spPr>
          <a:xfrm>
            <a:off x="0" y="515739"/>
            <a:ext cx="2135950" cy="752835"/>
          </a:xfrm>
          <a:prstGeom prst="rect">
            <a:avLst/>
          </a:prstGeom>
          <a:noFill/>
          <a:ln>
            <a:noFill/>
          </a:ln>
        </p:spPr>
      </p:pic>
      <p:pic>
        <p:nvPicPr>
          <p:cNvPr id="461" name="Google Shape;461;p83"/>
          <p:cNvPicPr preferRelativeResize="0"/>
          <p:nvPr/>
        </p:nvPicPr>
        <p:blipFill>
          <a:blip r:embed="rId3">
            <a:alphaModFix/>
          </a:blip>
          <a:stretch>
            <a:fillRect/>
          </a:stretch>
        </p:blipFill>
        <p:spPr>
          <a:xfrm>
            <a:off x="242852" y="4838717"/>
            <a:ext cx="1071298" cy="130899"/>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asic Bullets 2 Columns">
  <p:cSld name="Text: Basic Bullets 2 Columns">
    <p:spTree>
      <p:nvGrpSpPr>
        <p:cNvPr id="462" name="Shape 462"/>
        <p:cNvGrpSpPr/>
        <p:nvPr/>
      </p:nvGrpSpPr>
      <p:grpSpPr>
        <a:xfrm>
          <a:off x="0" y="0"/>
          <a:ext cx="0" cy="0"/>
          <a:chOff x="0" y="0"/>
          <a:chExt cx="0" cy="0"/>
        </a:xfrm>
      </p:grpSpPr>
      <p:sp>
        <p:nvSpPr>
          <p:cNvPr id="463" name="Google Shape;463;p84"/>
          <p:cNvSpPr txBox="1"/>
          <p:nvPr>
            <p:ph type="title"/>
          </p:nvPr>
        </p:nvSpPr>
        <p:spPr>
          <a:xfrm>
            <a:off x="653609" y="612516"/>
            <a:ext cx="7879500" cy="416100"/>
          </a:xfrm>
          <a:prstGeom prst="rect">
            <a:avLst/>
          </a:prstGeom>
          <a:noFill/>
          <a:ln>
            <a:noFill/>
          </a:ln>
        </p:spPr>
        <p:txBody>
          <a:bodyPr anchorCtr="0" anchor="t" bIns="17125" lIns="0" spcFirstLastPara="1" rIns="0"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464" name="Google Shape;464;p8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65" name="Google Shape;465;p84"/>
          <p:cNvSpPr txBox="1"/>
          <p:nvPr>
            <p:ph idx="1" type="body"/>
          </p:nvPr>
        </p:nvSpPr>
        <p:spPr>
          <a:xfrm>
            <a:off x="653609" y="2049863"/>
            <a:ext cx="3758100" cy="24255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466" name="Google Shape;466;p84"/>
          <p:cNvSpPr txBox="1"/>
          <p:nvPr>
            <p:ph idx="2" type="body"/>
          </p:nvPr>
        </p:nvSpPr>
        <p:spPr>
          <a:xfrm>
            <a:off x="4775148" y="2049863"/>
            <a:ext cx="3758100" cy="24255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8450" lvl="1" marL="914400" rtl="0" algn="l">
              <a:lnSpc>
                <a:spcPct val="150000"/>
              </a:lnSpc>
              <a:spcBef>
                <a:spcPts val="400"/>
              </a:spcBef>
              <a:spcAft>
                <a:spcPts val="0"/>
              </a:spcAft>
              <a:buSzPts val="1100"/>
              <a:buFont typeface="Arial"/>
              <a:buChar char="＋"/>
              <a:defRPr/>
            </a:lvl2pPr>
            <a:lvl3pPr indent="-298450" lvl="2" marL="1371600" rtl="0" algn="l">
              <a:lnSpc>
                <a:spcPct val="150000"/>
              </a:lnSpc>
              <a:spcBef>
                <a:spcPts val="400"/>
              </a:spcBef>
              <a:spcAft>
                <a:spcPts val="0"/>
              </a:spcAft>
              <a:buSzPts val="1100"/>
              <a:buFont typeface="Arial"/>
              <a:buChar char="＋"/>
              <a:defRPr/>
            </a:lvl3pPr>
            <a:lvl4pPr indent="-298450" lvl="3" marL="1828800" rtl="0" algn="l">
              <a:lnSpc>
                <a:spcPct val="150000"/>
              </a:lnSpc>
              <a:spcBef>
                <a:spcPts val="400"/>
              </a:spcBef>
              <a:spcAft>
                <a:spcPts val="0"/>
              </a:spcAft>
              <a:buSzPts val="1100"/>
              <a:buFont typeface="Arial"/>
              <a:buChar char="＋"/>
              <a:defRPr/>
            </a:lvl4pPr>
            <a:lvl5pPr indent="-298450" lvl="4" marL="2286000" rtl="0" algn="l">
              <a:lnSpc>
                <a:spcPct val="150000"/>
              </a:lnSpc>
              <a:spcBef>
                <a:spcPts val="400"/>
              </a:spcBef>
              <a:spcAft>
                <a:spcPts val="0"/>
              </a:spcAft>
              <a:buSzPts val="11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467" name="Google Shape;467;p84"/>
          <p:cNvSpPr txBox="1"/>
          <p:nvPr>
            <p:ph idx="3" type="subTitle"/>
          </p:nvPr>
        </p:nvSpPr>
        <p:spPr>
          <a:xfrm>
            <a:off x="660801" y="1288960"/>
            <a:ext cx="7879500" cy="668700"/>
          </a:xfrm>
          <a:prstGeom prst="rect">
            <a:avLst/>
          </a:prstGeom>
        </p:spPr>
        <p:txBody>
          <a:bodyPr anchorCtr="0" anchor="t" bIns="0" lIns="0" spcFirstLastPara="1" rIns="0" wrap="square" tIns="0">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3 points">
  <p:cSld name="Text: 3 points">
    <p:spTree>
      <p:nvGrpSpPr>
        <p:cNvPr id="468" name="Shape 468"/>
        <p:cNvGrpSpPr/>
        <p:nvPr/>
      </p:nvGrpSpPr>
      <p:grpSpPr>
        <a:xfrm>
          <a:off x="0" y="0"/>
          <a:ext cx="0" cy="0"/>
          <a:chOff x="0" y="0"/>
          <a:chExt cx="0" cy="0"/>
        </a:xfrm>
      </p:grpSpPr>
      <p:sp>
        <p:nvSpPr>
          <p:cNvPr id="469" name="Google Shape;469;p85"/>
          <p:cNvSpPr txBox="1"/>
          <p:nvPr>
            <p:ph idx="1" type="body"/>
          </p:nvPr>
        </p:nvSpPr>
        <p:spPr>
          <a:xfrm>
            <a:off x="4718457" y="1181634"/>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70" name="Google Shape;470;p85"/>
          <p:cNvSpPr txBox="1"/>
          <p:nvPr>
            <p:ph idx="2" type="subTitle"/>
          </p:nvPr>
        </p:nvSpPr>
        <p:spPr>
          <a:xfrm>
            <a:off x="4718457" y="767363"/>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71" name="Google Shape;471;p85"/>
          <p:cNvSpPr txBox="1"/>
          <p:nvPr>
            <p:ph idx="3" type="body"/>
          </p:nvPr>
        </p:nvSpPr>
        <p:spPr>
          <a:xfrm>
            <a:off x="4718457" y="2511131"/>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72" name="Google Shape;472;p85"/>
          <p:cNvSpPr txBox="1"/>
          <p:nvPr>
            <p:ph idx="4" type="subTitle"/>
          </p:nvPr>
        </p:nvSpPr>
        <p:spPr>
          <a:xfrm>
            <a:off x="4718457" y="2078369"/>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73" name="Google Shape;473;p85"/>
          <p:cNvSpPr txBox="1"/>
          <p:nvPr>
            <p:ph type="title"/>
          </p:nvPr>
        </p:nvSpPr>
        <p:spPr>
          <a:xfrm>
            <a:off x="628650" y="717660"/>
            <a:ext cx="33087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74" name="Google Shape;474;p8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75" name="Google Shape;475;p85"/>
          <p:cNvSpPr txBox="1"/>
          <p:nvPr>
            <p:ph idx="5" type="subTitle"/>
          </p:nvPr>
        </p:nvSpPr>
        <p:spPr>
          <a:xfrm>
            <a:off x="4718457" y="3406147"/>
            <a:ext cx="2196600" cy="308100"/>
          </a:xfrm>
          <a:prstGeom prst="rect">
            <a:avLst/>
          </a:prstGeom>
        </p:spPr>
        <p:txBody>
          <a:bodyPr anchorCtr="0" anchor="t" bIns="34275" lIns="0" spcFirstLastPara="1" rIns="34275" wrap="square" tIns="0">
            <a:noAutofit/>
          </a:bodyPr>
          <a:lstStyle>
            <a:lvl1pPr lvl="0" rtl="0">
              <a:spcBef>
                <a:spcPts val="700"/>
              </a:spcBef>
              <a:spcAft>
                <a:spcPts val="0"/>
              </a:spcAft>
              <a:buNone/>
              <a:defRPr b="1" sz="1500">
                <a:solidFill>
                  <a:schemeClr val="dk1"/>
                </a:solidFill>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476" name="Google Shape;476;p85"/>
          <p:cNvSpPr txBox="1"/>
          <p:nvPr>
            <p:ph idx="6" type="body"/>
          </p:nvPr>
        </p:nvSpPr>
        <p:spPr>
          <a:xfrm>
            <a:off x="4718457" y="3840628"/>
            <a:ext cx="3221400" cy="614100"/>
          </a:xfrm>
          <a:prstGeom prst="rect">
            <a:avLst/>
          </a:prstGeom>
          <a:noFill/>
          <a:ln>
            <a:noFill/>
          </a:ln>
        </p:spPr>
        <p:txBody>
          <a:bodyPr anchorCtr="0" anchor="t" bIns="17125" lIns="0"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toryline 1">
  <p:cSld name="Text: Storyline 1">
    <p:spTree>
      <p:nvGrpSpPr>
        <p:cNvPr id="477" name="Shape 477"/>
        <p:cNvGrpSpPr/>
        <p:nvPr/>
      </p:nvGrpSpPr>
      <p:grpSpPr>
        <a:xfrm>
          <a:off x="0" y="0"/>
          <a:ext cx="0" cy="0"/>
          <a:chOff x="0" y="0"/>
          <a:chExt cx="0" cy="0"/>
        </a:xfrm>
      </p:grpSpPr>
      <p:sp>
        <p:nvSpPr>
          <p:cNvPr id="478" name="Google Shape;478;p86"/>
          <p:cNvSpPr txBox="1"/>
          <p:nvPr>
            <p:ph idx="1" type="body"/>
          </p:nvPr>
        </p:nvSpPr>
        <p:spPr>
          <a:xfrm>
            <a:off x="2683915" y="683539"/>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479" name="Google Shape;479;p86"/>
          <p:cNvSpPr txBox="1"/>
          <p:nvPr>
            <p:ph idx="2" type="body"/>
          </p:nvPr>
        </p:nvSpPr>
        <p:spPr>
          <a:xfrm>
            <a:off x="2683914" y="1084050"/>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80" name="Google Shape;480;p86"/>
          <p:cNvSpPr txBox="1"/>
          <p:nvPr>
            <p:ph idx="3" type="body"/>
          </p:nvPr>
        </p:nvSpPr>
        <p:spPr>
          <a:xfrm>
            <a:off x="2683915" y="2012560"/>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481" name="Google Shape;481;p86"/>
          <p:cNvSpPr/>
          <p:nvPr/>
        </p:nvSpPr>
        <p:spPr>
          <a:xfrm>
            <a:off x="0" y="0"/>
            <a:ext cx="1965900" cy="5143500"/>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482" name="Google Shape;482;p86"/>
          <p:cNvSpPr txBox="1"/>
          <p:nvPr>
            <p:ph idx="4" type="body"/>
          </p:nvPr>
        </p:nvSpPr>
        <p:spPr>
          <a:xfrm>
            <a:off x="2683914" y="242039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
        <p:nvSpPr>
          <p:cNvPr id="483" name="Google Shape;483;p86"/>
          <p:cNvSpPr txBox="1"/>
          <p:nvPr>
            <p:ph idx="5" type="subTitle"/>
          </p:nvPr>
        </p:nvSpPr>
        <p:spPr>
          <a:xfrm>
            <a:off x="317004" y="2096958"/>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484" name="Google Shape;484;p86"/>
          <p:cNvSpPr txBox="1"/>
          <p:nvPr>
            <p:ph idx="6" type="subTitle"/>
          </p:nvPr>
        </p:nvSpPr>
        <p:spPr>
          <a:xfrm>
            <a:off x="317004" y="1459566"/>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accent1"/>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485" name="Google Shape;485;p8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86" name="Google Shape;486;p86"/>
          <p:cNvSpPr/>
          <p:nvPr/>
        </p:nvSpPr>
        <p:spPr>
          <a:xfrm rot="2700000">
            <a:off x="1893300" y="1508180"/>
            <a:ext cx="145523" cy="145523"/>
          </a:xfrm>
          <a:prstGeom prst="rect">
            <a:avLst/>
          </a:prstGeom>
          <a:solidFill>
            <a:srgbClr val="E9E9E9"/>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cxnSp>
        <p:nvCxnSpPr>
          <p:cNvPr id="487" name="Google Shape;487;p86"/>
          <p:cNvCxnSpPr/>
          <p:nvPr/>
        </p:nvCxnSpPr>
        <p:spPr>
          <a:xfrm>
            <a:off x="519122" y="1910614"/>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488" name="Google Shape;488;p86"/>
          <p:cNvCxnSpPr/>
          <p:nvPr/>
        </p:nvCxnSpPr>
        <p:spPr>
          <a:xfrm>
            <a:off x="519122" y="2557123"/>
            <a:ext cx="911100" cy="0"/>
          </a:xfrm>
          <a:prstGeom prst="straightConnector1">
            <a:avLst/>
          </a:prstGeom>
          <a:noFill/>
          <a:ln cap="flat" cmpd="sng" w="28575">
            <a:solidFill>
              <a:srgbClr val="C9C9C9"/>
            </a:solidFill>
            <a:prstDash val="solid"/>
            <a:miter lim="800000"/>
            <a:headEnd len="sm" w="sm" type="none"/>
            <a:tailEnd len="sm" w="sm" type="none"/>
          </a:ln>
        </p:spPr>
      </p:cxnSp>
      <p:cxnSp>
        <p:nvCxnSpPr>
          <p:cNvPr id="489" name="Google Shape;489;p86"/>
          <p:cNvCxnSpPr/>
          <p:nvPr/>
        </p:nvCxnSpPr>
        <p:spPr>
          <a:xfrm>
            <a:off x="519122" y="3214348"/>
            <a:ext cx="911100" cy="0"/>
          </a:xfrm>
          <a:prstGeom prst="straightConnector1">
            <a:avLst/>
          </a:prstGeom>
          <a:noFill/>
          <a:ln cap="flat" cmpd="sng" w="28575">
            <a:solidFill>
              <a:srgbClr val="C9C9C9"/>
            </a:solidFill>
            <a:prstDash val="solid"/>
            <a:miter lim="800000"/>
            <a:headEnd len="sm" w="sm" type="none"/>
            <a:tailEnd len="sm" w="sm" type="none"/>
          </a:ln>
        </p:spPr>
      </p:cxnSp>
      <p:sp>
        <p:nvSpPr>
          <p:cNvPr id="490" name="Google Shape;490;p86"/>
          <p:cNvSpPr txBox="1"/>
          <p:nvPr>
            <p:ph idx="7" type="subTitle"/>
          </p:nvPr>
        </p:nvSpPr>
        <p:spPr>
          <a:xfrm>
            <a:off x="317004" y="2748820"/>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491" name="Google Shape;491;p86"/>
          <p:cNvSpPr txBox="1"/>
          <p:nvPr>
            <p:ph idx="8" type="subTitle"/>
          </p:nvPr>
        </p:nvSpPr>
        <p:spPr>
          <a:xfrm>
            <a:off x="317004" y="3406045"/>
            <a:ext cx="1332000" cy="273900"/>
          </a:xfrm>
          <a:prstGeom prst="rect">
            <a:avLst/>
          </a:prstGeom>
        </p:spPr>
        <p:txBody>
          <a:bodyPr anchorCtr="0" anchor="ctr" bIns="34275" lIns="0" spcFirstLastPara="1" rIns="34275" wrap="square" tIns="34275">
            <a:noAutofit/>
          </a:bodyPr>
          <a:lstStyle>
            <a:lvl1pPr lvl="0" rtl="0" algn="ctr">
              <a:spcBef>
                <a:spcPts val="700"/>
              </a:spcBef>
              <a:spcAft>
                <a:spcPts val="0"/>
              </a:spcAft>
              <a:buNone/>
              <a:defRPr b="1" sz="1000">
                <a:solidFill>
                  <a:schemeClr val="lt2"/>
                </a:solidFill>
              </a:defRPr>
            </a:lvl1pPr>
            <a:lvl2pPr lvl="1" rtl="0" algn="ctr">
              <a:spcBef>
                <a:spcPts val="700"/>
              </a:spcBef>
              <a:spcAft>
                <a:spcPts val="0"/>
              </a:spcAft>
              <a:buNone/>
              <a:defRPr/>
            </a:lvl2pPr>
            <a:lvl3pPr lvl="2" rtl="0" algn="ctr">
              <a:spcBef>
                <a:spcPts val="700"/>
              </a:spcBef>
              <a:spcAft>
                <a:spcPts val="0"/>
              </a:spcAft>
              <a:buNone/>
              <a:defRPr/>
            </a:lvl3pPr>
            <a:lvl4pPr lvl="3" rtl="0" algn="ctr">
              <a:spcBef>
                <a:spcPts val="700"/>
              </a:spcBef>
              <a:spcAft>
                <a:spcPts val="0"/>
              </a:spcAft>
              <a:buNone/>
              <a:defRPr/>
            </a:lvl4pPr>
            <a:lvl5pPr lvl="4" rtl="0" algn="ctr">
              <a:spcBef>
                <a:spcPts val="700"/>
              </a:spcBef>
              <a:spcAft>
                <a:spcPts val="0"/>
              </a:spcAft>
              <a:buNone/>
              <a:defRPr/>
            </a:lvl5pPr>
            <a:lvl6pPr lvl="5" rtl="0" algn="ctr">
              <a:spcBef>
                <a:spcPts val="700"/>
              </a:spcBef>
              <a:spcAft>
                <a:spcPts val="0"/>
              </a:spcAft>
              <a:buNone/>
              <a:defRPr/>
            </a:lvl6pPr>
            <a:lvl7pPr lvl="6" rtl="0" algn="ctr">
              <a:spcBef>
                <a:spcPts val="700"/>
              </a:spcBef>
              <a:spcAft>
                <a:spcPts val="0"/>
              </a:spcAft>
              <a:buNone/>
              <a:defRPr/>
            </a:lvl7pPr>
            <a:lvl8pPr lvl="7" rtl="0" algn="ctr">
              <a:spcBef>
                <a:spcPts val="700"/>
              </a:spcBef>
              <a:spcAft>
                <a:spcPts val="0"/>
              </a:spcAft>
              <a:buNone/>
              <a:defRPr/>
            </a:lvl8pPr>
            <a:lvl9pPr lvl="8" rtl="0" algn="ctr">
              <a:spcBef>
                <a:spcPts val="700"/>
              </a:spcBef>
              <a:spcAft>
                <a:spcPts val="0"/>
              </a:spcAft>
              <a:buNone/>
              <a:defRPr/>
            </a:lvl9pPr>
          </a:lstStyle>
          <a:p/>
        </p:txBody>
      </p:sp>
      <p:sp>
        <p:nvSpPr>
          <p:cNvPr id="492" name="Google Shape;492;p86"/>
          <p:cNvSpPr txBox="1"/>
          <p:nvPr>
            <p:ph idx="9" type="body"/>
          </p:nvPr>
        </p:nvSpPr>
        <p:spPr>
          <a:xfrm>
            <a:off x="2683915" y="3348901"/>
            <a:ext cx="39375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400"/>
              <a:buNone/>
              <a:defRPr b="1" i="0">
                <a:solidFill>
                  <a:schemeClr val="dk1"/>
                </a:solidFill>
                <a:latin typeface="Arial"/>
                <a:ea typeface="Arial"/>
                <a:cs typeface="Arial"/>
                <a:sym typeface="Arial"/>
              </a:defRPr>
            </a:lvl1pPr>
            <a:lvl2pPr indent="-317500" lvl="1" marL="914400" rtl="0" algn="l">
              <a:lnSpc>
                <a:spcPct val="150000"/>
              </a:lnSpc>
              <a:spcBef>
                <a:spcPts val="400"/>
              </a:spcBef>
              <a:spcAft>
                <a:spcPts val="0"/>
              </a:spcAft>
              <a:buClr>
                <a:schemeClr val="lt1"/>
              </a:buClr>
              <a:buSzPts val="1400"/>
              <a:buChar char="＋"/>
              <a:defRPr>
                <a:solidFill>
                  <a:schemeClr val="lt1"/>
                </a:solidFill>
              </a:defRPr>
            </a:lvl2pPr>
            <a:lvl3pPr indent="-317500" lvl="2" marL="1371600" rtl="0" algn="l">
              <a:lnSpc>
                <a:spcPct val="150000"/>
              </a:lnSpc>
              <a:spcBef>
                <a:spcPts val="400"/>
              </a:spcBef>
              <a:spcAft>
                <a:spcPts val="0"/>
              </a:spcAft>
              <a:buClr>
                <a:schemeClr val="lt1"/>
              </a:buClr>
              <a:buSzPts val="1400"/>
              <a:buChar char="＞"/>
              <a:defRPr>
                <a:solidFill>
                  <a:schemeClr val="lt1"/>
                </a:solidFill>
              </a:defRPr>
            </a:lvl3pPr>
            <a:lvl4pPr indent="-317500" lvl="3" marL="1828800" rtl="0" algn="l">
              <a:lnSpc>
                <a:spcPct val="150000"/>
              </a:lnSpc>
              <a:spcBef>
                <a:spcPts val="400"/>
              </a:spcBef>
              <a:spcAft>
                <a:spcPts val="0"/>
              </a:spcAft>
              <a:buClr>
                <a:schemeClr val="lt1"/>
              </a:buClr>
              <a:buSzPts val="1400"/>
              <a:buChar char="o"/>
              <a:defRPr>
                <a:solidFill>
                  <a:schemeClr val="lt1"/>
                </a:solidFill>
              </a:defRPr>
            </a:lvl4pPr>
            <a:lvl5pPr indent="-317500" lvl="4" marL="2286000" rtl="0" algn="l">
              <a:lnSpc>
                <a:spcPct val="15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lt1"/>
              </a:buClr>
              <a:buSzPts val="1400"/>
              <a:buChar char="•"/>
              <a:defRPr sz="1400">
                <a:solidFill>
                  <a:schemeClr val="lt1"/>
                </a:solidFill>
              </a:defRPr>
            </a:lvl6pPr>
            <a:lvl7pPr indent="-317500" lvl="6" marL="3200400" rtl="0" algn="l">
              <a:lnSpc>
                <a:spcPct val="90000"/>
              </a:lnSpc>
              <a:spcBef>
                <a:spcPts val="400"/>
              </a:spcBef>
              <a:spcAft>
                <a:spcPts val="0"/>
              </a:spcAft>
              <a:buClr>
                <a:schemeClr val="lt1"/>
              </a:buClr>
              <a:buSzPts val="1400"/>
              <a:buChar char="•"/>
              <a:defRPr sz="1400">
                <a:solidFill>
                  <a:schemeClr val="lt1"/>
                </a:solidFill>
              </a:defRPr>
            </a:lvl7pPr>
            <a:lvl8pPr indent="-317500" lvl="7" marL="3657600" rtl="0" algn="l">
              <a:lnSpc>
                <a:spcPct val="90000"/>
              </a:lnSpc>
              <a:spcBef>
                <a:spcPts val="400"/>
              </a:spcBef>
              <a:spcAft>
                <a:spcPts val="0"/>
              </a:spcAft>
              <a:buClr>
                <a:schemeClr val="lt1"/>
              </a:buClr>
              <a:buSzPts val="1400"/>
              <a:buChar char="•"/>
              <a:defRPr sz="1400">
                <a:solidFill>
                  <a:schemeClr val="lt1"/>
                </a:solidFill>
              </a:defRPr>
            </a:lvl8pPr>
            <a:lvl9pPr indent="-317500" lvl="8" marL="4114800" rtl="0" algn="l">
              <a:lnSpc>
                <a:spcPct val="90000"/>
              </a:lnSpc>
              <a:spcBef>
                <a:spcPts val="400"/>
              </a:spcBef>
              <a:spcAft>
                <a:spcPts val="0"/>
              </a:spcAft>
              <a:buClr>
                <a:schemeClr val="lt1"/>
              </a:buClr>
              <a:buSzPts val="1400"/>
              <a:buChar char="•"/>
              <a:defRPr sz="1400">
                <a:solidFill>
                  <a:schemeClr val="lt1"/>
                </a:solidFill>
              </a:defRPr>
            </a:lvl9pPr>
          </a:lstStyle>
          <a:p/>
        </p:txBody>
      </p:sp>
      <p:sp>
        <p:nvSpPr>
          <p:cNvPr id="493" name="Google Shape;493;p86"/>
          <p:cNvSpPr txBox="1"/>
          <p:nvPr>
            <p:ph idx="13" type="body"/>
          </p:nvPr>
        </p:nvSpPr>
        <p:spPr>
          <a:xfrm>
            <a:off x="2683914" y="3756731"/>
            <a:ext cx="5256000" cy="614100"/>
          </a:xfrm>
          <a:prstGeom prst="rect">
            <a:avLst/>
          </a:prstGeom>
          <a:noFill/>
          <a:ln>
            <a:noFill/>
          </a:ln>
        </p:spPr>
        <p:txBody>
          <a:bodyPr anchorCtr="0" anchor="t" bIns="17125" lIns="34275" spcFirstLastPara="1" rIns="34275" wrap="square" tIns="17125">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304800" lvl="4" marL="2286000" rtl="0">
              <a:lnSpc>
                <a:spcPct val="150000"/>
              </a:lnSpc>
              <a:spcBef>
                <a:spcPts val="400"/>
              </a:spcBef>
              <a:spcAft>
                <a:spcPts val="0"/>
              </a:spcAft>
              <a:buClr>
                <a:schemeClr val="lt1"/>
              </a:buClr>
              <a:buSzPts val="1200"/>
              <a:buChar char="○"/>
              <a:defRPr sz="1200">
                <a:solidFill>
                  <a:schemeClr val="lt1"/>
                </a:solidFill>
              </a:defRPr>
            </a:lvl5pPr>
            <a:lvl6pPr indent="-304800" lvl="5" marL="2743200" rtl="0">
              <a:lnSpc>
                <a:spcPct val="90000"/>
              </a:lnSpc>
              <a:spcBef>
                <a:spcPts val="400"/>
              </a:spcBef>
              <a:spcAft>
                <a:spcPts val="0"/>
              </a:spcAft>
              <a:buClr>
                <a:schemeClr val="lt1"/>
              </a:buClr>
              <a:buSzPts val="1200"/>
              <a:buChar char="■"/>
              <a:defRPr sz="1200">
                <a:solidFill>
                  <a:schemeClr val="lt1"/>
                </a:solidFill>
              </a:defRPr>
            </a:lvl6pPr>
            <a:lvl7pPr indent="-304800" lvl="6" marL="3200400" rtl="0">
              <a:lnSpc>
                <a:spcPct val="90000"/>
              </a:lnSpc>
              <a:spcBef>
                <a:spcPts val="400"/>
              </a:spcBef>
              <a:spcAft>
                <a:spcPts val="0"/>
              </a:spcAft>
              <a:buClr>
                <a:schemeClr val="lt1"/>
              </a:buClr>
              <a:buSzPts val="1200"/>
              <a:buChar char="●"/>
              <a:defRPr sz="1200">
                <a:solidFill>
                  <a:schemeClr val="lt1"/>
                </a:solidFill>
              </a:defRPr>
            </a:lvl7pPr>
            <a:lvl8pPr indent="-304800" lvl="7" marL="3657600" rtl="0">
              <a:lnSpc>
                <a:spcPct val="90000"/>
              </a:lnSpc>
              <a:spcBef>
                <a:spcPts val="400"/>
              </a:spcBef>
              <a:spcAft>
                <a:spcPts val="0"/>
              </a:spcAft>
              <a:buClr>
                <a:schemeClr val="lt1"/>
              </a:buClr>
              <a:buSzPts val="1200"/>
              <a:buChar char="○"/>
              <a:defRPr sz="1200">
                <a:solidFill>
                  <a:schemeClr val="lt1"/>
                </a:solidFill>
              </a:defRPr>
            </a:lvl8pPr>
            <a:lvl9pPr indent="-304800" lvl="8" marL="4114800" rtl="0">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tat">
  <p:cSld name="Text: Stat">
    <p:spTree>
      <p:nvGrpSpPr>
        <p:cNvPr id="494" name="Shape 494"/>
        <p:cNvGrpSpPr/>
        <p:nvPr/>
      </p:nvGrpSpPr>
      <p:grpSpPr>
        <a:xfrm>
          <a:off x="0" y="0"/>
          <a:ext cx="0" cy="0"/>
          <a:chOff x="0" y="0"/>
          <a:chExt cx="0" cy="0"/>
        </a:xfrm>
      </p:grpSpPr>
      <p:sp>
        <p:nvSpPr>
          <p:cNvPr id="495" name="Google Shape;495;p87"/>
          <p:cNvSpPr txBox="1"/>
          <p:nvPr>
            <p:ph type="title"/>
          </p:nvPr>
        </p:nvSpPr>
        <p:spPr>
          <a:xfrm>
            <a:off x="628650" y="1317458"/>
            <a:ext cx="7886700" cy="1921500"/>
          </a:xfrm>
          <a:prstGeom prst="rect">
            <a:avLst/>
          </a:prstGeom>
          <a:noFill/>
          <a:ln>
            <a:noFill/>
          </a:ln>
        </p:spPr>
        <p:txBody>
          <a:bodyPr anchorCtr="0" anchor="b" bIns="17125" lIns="34275" spcFirstLastPara="1" rIns="34275" wrap="square" tIns="17125">
            <a:noAutofit/>
          </a:bodyPr>
          <a:lstStyle>
            <a:lvl1pPr lvl="0" rtl="0" algn="ctr">
              <a:lnSpc>
                <a:spcPct val="90000"/>
              </a:lnSpc>
              <a:spcBef>
                <a:spcPts val="0"/>
              </a:spcBef>
              <a:spcAft>
                <a:spcPts val="0"/>
              </a:spcAft>
              <a:buClr>
                <a:schemeClr val="accent1"/>
              </a:buClr>
              <a:buSzPts val="11200"/>
              <a:buFont typeface="Arial"/>
              <a:buNone/>
              <a:defRPr sz="11200">
                <a:solidFill>
                  <a:schemeClr val="accen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496" name="Google Shape;496;p8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97" name="Google Shape;497;p87"/>
          <p:cNvSpPr txBox="1"/>
          <p:nvPr>
            <p:ph idx="1" type="body"/>
          </p:nvPr>
        </p:nvSpPr>
        <p:spPr>
          <a:xfrm>
            <a:off x="2489900" y="3338256"/>
            <a:ext cx="4164300" cy="282300"/>
          </a:xfrm>
          <a:prstGeom prst="rect">
            <a:avLst/>
          </a:prstGeom>
          <a:noFill/>
          <a:ln>
            <a:noFill/>
          </a:ln>
        </p:spPr>
        <p:txBody>
          <a:bodyPr anchorCtr="0" anchor="t" bIns="17125" lIns="34275" spcFirstLastPara="1" rIns="34275" wrap="square" tIns="0">
            <a:noAutofit/>
          </a:bodyPr>
          <a:lstStyle>
            <a:lvl1pPr indent="-228600" lvl="0" marL="457200" rtl="0" algn="ctr">
              <a:lnSpc>
                <a:spcPct val="150000"/>
              </a:lnSpc>
              <a:spcBef>
                <a:spcPts val="700"/>
              </a:spcBef>
              <a:spcAft>
                <a:spcPts val="0"/>
              </a:spcAft>
              <a:buSzPts val="1000"/>
              <a:buNone/>
              <a:defRPr b="1" sz="1000">
                <a:solidFill>
                  <a:schemeClr val="dk1"/>
                </a:solidFill>
              </a:defRPr>
            </a:lvl1pPr>
            <a:lvl2pPr indent="-292100" lvl="1" marL="914400" rtl="0" algn="ctr">
              <a:lnSpc>
                <a:spcPct val="150000"/>
              </a:lnSpc>
              <a:spcBef>
                <a:spcPts val="400"/>
              </a:spcBef>
              <a:spcAft>
                <a:spcPts val="0"/>
              </a:spcAft>
              <a:buClr>
                <a:schemeClr val="dk1"/>
              </a:buClr>
              <a:buSzPts val="1000"/>
              <a:buChar char="­"/>
              <a:defRPr b="1" sz="1000">
                <a:solidFill>
                  <a:schemeClr val="dk1"/>
                </a:solidFill>
              </a:defRPr>
            </a:lvl2pPr>
            <a:lvl3pPr indent="-292100" lvl="2" marL="1371600" rtl="0" algn="ctr">
              <a:lnSpc>
                <a:spcPct val="150000"/>
              </a:lnSpc>
              <a:spcBef>
                <a:spcPts val="400"/>
              </a:spcBef>
              <a:spcAft>
                <a:spcPts val="0"/>
              </a:spcAft>
              <a:buClr>
                <a:schemeClr val="dk1"/>
              </a:buClr>
              <a:buSzPts val="1000"/>
              <a:buChar char="­"/>
              <a:defRPr b="1" sz="1000">
                <a:solidFill>
                  <a:schemeClr val="dk1"/>
                </a:solidFill>
              </a:defRPr>
            </a:lvl3pPr>
            <a:lvl4pPr indent="-292100" lvl="3" marL="1828800" rtl="0" algn="ctr">
              <a:lnSpc>
                <a:spcPct val="150000"/>
              </a:lnSpc>
              <a:spcBef>
                <a:spcPts val="400"/>
              </a:spcBef>
              <a:spcAft>
                <a:spcPts val="0"/>
              </a:spcAft>
              <a:buClr>
                <a:schemeClr val="lt1"/>
              </a:buClr>
              <a:buSzPts val="1000"/>
              <a:buChar char="o"/>
              <a:defRPr sz="1000">
                <a:solidFill>
                  <a:schemeClr val="lt1"/>
                </a:solidFill>
              </a:defRPr>
            </a:lvl4pPr>
            <a:lvl5pPr indent="-292100" lvl="4" marL="2286000" rtl="0" algn="ctr">
              <a:lnSpc>
                <a:spcPct val="150000"/>
              </a:lnSpc>
              <a:spcBef>
                <a:spcPts val="400"/>
              </a:spcBef>
              <a:spcAft>
                <a:spcPts val="0"/>
              </a:spcAft>
              <a:buClr>
                <a:schemeClr val="lt1"/>
              </a:buClr>
              <a:buSzPts val="1000"/>
              <a:buChar char="＋"/>
              <a:defRPr sz="1000">
                <a:solidFill>
                  <a:schemeClr val="lt1"/>
                </a:solidFill>
              </a:defRPr>
            </a:lvl5pPr>
            <a:lvl6pPr indent="-292100" lvl="5" marL="2743200" rtl="0" algn="ctr">
              <a:lnSpc>
                <a:spcPct val="90000"/>
              </a:lnSpc>
              <a:spcBef>
                <a:spcPts val="400"/>
              </a:spcBef>
              <a:spcAft>
                <a:spcPts val="0"/>
              </a:spcAft>
              <a:buClr>
                <a:schemeClr val="lt1"/>
              </a:buClr>
              <a:buSzPts val="1000"/>
              <a:buChar char="•"/>
              <a:defRPr sz="1000">
                <a:solidFill>
                  <a:schemeClr val="lt1"/>
                </a:solidFill>
              </a:defRPr>
            </a:lvl6pPr>
            <a:lvl7pPr indent="-292100" lvl="6" marL="3200400" rtl="0" algn="ctr">
              <a:lnSpc>
                <a:spcPct val="90000"/>
              </a:lnSpc>
              <a:spcBef>
                <a:spcPts val="400"/>
              </a:spcBef>
              <a:spcAft>
                <a:spcPts val="0"/>
              </a:spcAft>
              <a:buClr>
                <a:schemeClr val="lt1"/>
              </a:buClr>
              <a:buSzPts val="1000"/>
              <a:buChar char="•"/>
              <a:defRPr sz="1000">
                <a:solidFill>
                  <a:schemeClr val="lt1"/>
                </a:solidFill>
              </a:defRPr>
            </a:lvl7pPr>
            <a:lvl8pPr indent="-292100" lvl="7" marL="3657600" rtl="0" algn="ctr">
              <a:lnSpc>
                <a:spcPct val="90000"/>
              </a:lnSpc>
              <a:spcBef>
                <a:spcPts val="400"/>
              </a:spcBef>
              <a:spcAft>
                <a:spcPts val="0"/>
              </a:spcAft>
              <a:buClr>
                <a:schemeClr val="lt1"/>
              </a:buClr>
              <a:buSzPts val="1000"/>
              <a:buChar char="•"/>
              <a:defRPr sz="1000">
                <a:solidFill>
                  <a:schemeClr val="lt1"/>
                </a:solidFill>
              </a:defRPr>
            </a:lvl8pPr>
            <a:lvl9pPr indent="-292100" lvl="8" marL="4114800" rtl="0" algn="ctr">
              <a:lnSpc>
                <a:spcPct val="90000"/>
              </a:lnSpc>
              <a:spcBef>
                <a:spcPts val="40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imeline + Paragraph 4">
  <p:cSld name="Text: Timeline + Paragraph 4">
    <p:spTree>
      <p:nvGrpSpPr>
        <p:cNvPr id="498" name="Shape 498"/>
        <p:cNvGrpSpPr/>
        <p:nvPr/>
      </p:nvGrpSpPr>
      <p:grpSpPr>
        <a:xfrm>
          <a:off x="0" y="0"/>
          <a:ext cx="0" cy="0"/>
          <a:chOff x="0" y="0"/>
          <a:chExt cx="0" cy="0"/>
        </a:xfrm>
      </p:grpSpPr>
      <p:sp>
        <p:nvSpPr>
          <p:cNvPr id="499" name="Google Shape;499;p88"/>
          <p:cNvSpPr txBox="1"/>
          <p:nvPr>
            <p:ph idx="1" type="body"/>
          </p:nvPr>
        </p:nvSpPr>
        <p:spPr>
          <a:xfrm>
            <a:off x="6565358"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500" name="Google Shape;500;p88"/>
          <p:cNvSpPr txBox="1"/>
          <p:nvPr>
            <p:ph idx="2" type="body"/>
          </p:nvPr>
        </p:nvSpPr>
        <p:spPr>
          <a:xfrm>
            <a:off x="4586459"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501" name="Google Shape;501;p88"/>
          <p:cNvSpPr txBox="1"/>
          <p:nvPr>
            <p:ph idx="3" type="body"/>
          </p:nvPr>
        </p:nvSpPr>
        <p:spPr>
          <a:xfrm>
            <a:off x="6565353"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502" name="Google Shape;502;p88"/>
          <p:cNvSpPr txBox="1"/>
          <p:nvPr>
            <p:ph idx="4" type="body"/>
          </p:nvPr>
        </p:nvSpPr>
        <p:spPr>
          <a:xfrm>
            <a:off x="4586454"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503" name="Google Shape;503;p88"/>
          <p:cNvSpPr txBox="1"/>
          <p:nvPr>
            <p:ph idx="5" type="body"/>
          </p:nvPr>
        </p:nvSpPr>
        <p:spPr>
          <a:xfrm>
            <a:off x="628651" y="1086221"/>
            <a:ext cx="6283200" cy="9711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Clr>
                <a:schemeClr val="lt1"/>
              </a:buClr>
              <a:buSzPts val="10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504" name="Google Shape;504;p88"/>
          <p:cNvSpPr txBox="1"/>
          <p:nvPr>
            <p:ph idx="6" type="body"/>
          </p:nvPr>
        </p:nvSpPr>
        <p:spPr>
          <a:xfrm>
            <a:off x="628650" y="2727652"/>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rgbClr val="FFFFFF"/>
              </a:buClr>
              <a:buSzPts val="1200"/>
              <a:buChar char="＋"/>
              <a:defRPr sz="1200">
                <a:solidFill>
                  <a:srgbClr val="FFFFFF"/>
                </a:solidFill>
              </a:defRPr>
            </a:lvl2pPr>
            <a:lvl3pPr indent="-304800" lvl="2" marL="1371600" rtl="0" algn="r">
              <a:lnSpc>
                <a:spcPct val="150000"/>
              </a:lnSpc>
              <a:spcBef>
                <a:spcPts val="400"/>
              </a:spcBef>
              <a:spcAft>
                <a:spcPts val="0"/>
              </a:spcAft>
              <a:buClr>
                <a:srgbClr val="FFFFFF"/>
              </a:buClr>
              <a:buSzPts val="1200"/>
              <a:buChar char="＞"/>
              <a:defRPr sz="1200">
                <a:solidFill>
                  <a:srgbClr val="FFFFFF"/>
                </a:solidFill>
              </a:defRPr>
            </a:lvl3pPr>
            <a:lvl4pPr indent="-304800" lvl="3" marL="1828800" rtl="0" algn="r">
              <a:lnSpc>
                <a:spcPct val="150000"/>
              </a:lnSpc>
              <a:spcBef>
                <a:spcPts val="400"/>
              </a:spcBef>
              <a:spcAft>
                <a:spcPts val="0"/>
              </a:spcAft>
              <a:buClr>
                <a:srgbClr val="FFFFFF"/>
              </a:buClr>
              <a:buSzPts val="1200"/>
              <a:buChar char="o"/>
              <a:defRPr sz="1200">
                <a:solidFill>
                  <a:srgbClr val="FFFFFF"/>
                </a:solidFill>
              </a:defRPr>
            </a:lvl4pPr>
            <a:lvl5pPr indent="-304800" lvl="4" marL="2286000" rtl="0" algn="r">
              <a:lnSpc>
                <a:spcPct val="150000"/>
              </a:lnSpc>
              <a:spcBef>
                <a:spcPts val="400"/>
              </a:spcBef>
              <a:spcAft>
                <a:spcPts val="0"/>
              </a:spcAft>
              <a:buClr>
                <a:srgbClr val="FFFFFF"/>
              </a:buClr>
              <a:buSzPts val="1200"/>
              <a:buChar char="＋"/>
              <a:defRPr sz="1200">
                <a:solidFill>
                  <a:srgbClr val="FFFFFF"/>
                </a:solidFill>
              </a:defRPr>
            </a:lvl5pPr>
            <a:lvl6pPr indent="-304800" lvl="5" marL="2743200" rtl="0" algn="r">
              <a:lnSpc>
                <a:spcPct val="90000"/>
              </a:lnSpc>
              <a:spcBef>
                <a:spcPts val="400"/>
              </a:spcBef>
              <a:spcAft>
                <a:spcPts val="0"/>
              </a:spcAft>
              <a:buClr>
                <a:srgbClr val="FFFFFF"/>
              </a:buClr>
              <a:buSzPts val="1200"/>
              <a:buChar char="•"/>
              <a:defRPr sz="1200">
                <a:solidFill>
                  <a:srgbClr val="FFFFFF"/>
                </a:solidFill>
              </a:defRPr>
            </a:lvl6pPr>
            <a:lvl7pPr indent="-304800" lvl="6" marL="3200400" rtl="0" algn="r">
              <a:lnSpc>
                <a:spcPct val="90000"/>
              </a:lnSpc>
              <a:spcBef>
                <a:spcPts val="400"/>
              </a:spcBef>
              <a:spcAft>
                <a:spcPts val="0"/>
              </a:spcAft>
              <a:buClr>
                <a:srgbClr val="FFFFFF"/>
              </a:buClr>
              <a:buSzPts val="1200"/>
              <a:buChar char="•"/>
              <a:defRPr sz="1200">
                <a:solidFill>
                  <a:srgbClr val="FFFFFF"/>
                </a:solidFill>
              </a:defRPr>
            </a:lvl7pPr>
            <a:lvl8pPr indent="-304800" lvl="7" marL="3657600" rtl="0" algn="r">
              <a:lnSpc>
                <a:spcPct val="90000"/>
              </a:lnSpc>
              <a:spcBef>
                <a:spcPts val="400"/>
              </a:spcBef>
              <a:spcAft>
                <a:spcPts val="0"/>
              </a:spcAft>
              <a:buClr>
                <a:srgbClr val="FFFFFF"/>
              </a:buClr>
              <a:buSzPts val="1200"/>
              <a:buChar char="•"/>
              <a:defRPr sz="1200">
                <a:solidFill>
                  <a:srgbClr val="FFFFFF"/>
                </a:solidFill>
              </a:defRPr>
            </a:lvl8pPr>
            <a:lvl9pPr indent="-304800" lvl="8" marL="4114800" rtl="0" algn="r">
              <a:lnSpc>
                <a:spcPct val="90000"/>
              </a:lnSpc>
              <a:spcBef>
                <a:spcPts val="400"/>
              </a:spcBef>
              <a:spcAft>
                <a:spcPts val="0"/>
              </a:spcAft>
              <a:buClr>
                <a:srgbClr val="FFFFFF"/>
              </a:buClr>
              <a:buSzPts val="1200"/>
              <a:buChar char="•"/>
              <a:defRPr sz="1200">
                <a:solidFill>
                  <a:srgbClr val="FFFFFF"/>
                </a:solidFill>
              </a:defRPr>
            </a:lvl9pPr>
          </a:lstStyle>
          <a:p/>
        </p:txBody>
      </p:sp>
      <p:sp>
        <p:nvSpPr>
          <p:cNvPr id="505" name="Google Shape;505;p88"/>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06" name="Google Shape;506;p88"/>
          <p:cNvSpPr txBox="1"/>
          <p:nvPr>
            <p:ph type="title"/>
          </p:nvPr>
        </p:nvSpPr>
        <p:spPr>
          <a:xfrm>
            <a:off x="628650" y="612518"/>
            <a:ext cx="62832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507" name="Google Shape;507;p88"/>
          <p:cNvSpPr txBox="1"/>
          <p:nvPr>
            <p:ph idx="7" type="body"/>
          </p:nvPr>
        </p:nvSpPr>
        <p:spPr>
          <a:xfrm>
            <a:off x="628650"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sp>
        <p:nvSpPr>
          <p:cNvPr id="508" name="Google Shape;508;p88"/>
          <p:cNvSpPr txBox="1"/>
          <p:nvPr>
            <p:ph idx="8" type="body"/>
          </p:nvPr>
        </p:nvSpPr>
        <p:spPr>
          <a:xfrm>
            <a:off x="2607555" y="2726875"/>
            <a:ext cx="14790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200"/>
              <a:buNone/>
              <a:defRPr b="1" sz="1200">
                <a:solidFill>
                  <a:schemeClr val="accent1"/>
                </a:solidFill>
              </a:defRPr>
            </a:lvl1pPr>
            <a:lvl2pPr indent="-304800" lvl="1" marL="914400" rtl="0" algn="r">
              <a:lnSpc>
                <a:spcPct val="150000"/>
              </a:lnSpc>
              <a:spcBef>
                <a:spcPts val="400"/>
              </a:spcBef>
              <a:spcAft>
                <a:spcPts val="0"/>
              </a:spcAft>
              <a:buClr>
                <a:schemeClr val="lt1"/>
              </a:buClr>
              <a:buSzPts val="1200"/>
              <a:buChar char="＋"/>
              <a:defRPr sz="1200">
                <a:solidFill>
                  <a:schemeClr val="lt1"/>
                </a:solidFill>
              </a:defRPr>
            </a:lvl2pPr>
            <a:lvl3pPr indent="-304800" lvl="2" marL="1371600" rtl="0" algn="r">
              <a:lnSpc>
                <a:spcPct val="150000"/>
              </a:lnSpc>
              <a:spcBef>
                <a:spcPts val="400"/>
              </a:spcBef>
              <a:spcAft>
                <a:spcPts val="0"/>
              </a:spcAft>
              <a:buClr>
                <a:schemeClr val="lt1"/>
              </a:buClr>
              <a:buSzPts val="1200"/>
              <a:buChar char="＞"/>
              <a:defRPr sz="1200">
                <a:solidFill>
                  <a:schemeClr val="lt1"/>
                </a:solidFill>
              </a:defRPr>
            </a:lvl3pPr>
            <a:lvl4pPr indent="-304800" lvl="3" marL="1828800" rtl="0" algn="r">
              <a:lnSpc>
                <a:spcPct val="150000"/>
              </a:lnSpc>
              <a:spcBef>
                <a:spcPts val="400"/>
              </a:spcBef>
              <a:spcAft>
                <a:spcPts val="0"/>
              </a:spcAft>
              <a:buClr>
                <a:schemeClr val="lt1"/>
              </a:buClr>
              <a:buSzPts val="1200"/>
              <a:buChar char="o"/>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509" name="Google Shape;509;p88"/>
          <p:cNvCxnSpPr/>
          <p:nvPr/>
        </p:nvCxnSpPr>
        <p:spPr>
          <a:xfrm>
            <a:off x="2190929" y="2726875"/>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510" name="Google Shape;510;p88"/>
          <p:cNvCxnSpPr/>
          <p:nvPr/>
        </p:nvCxnSpPr>
        <p:spPr>
          <a:xfrm>
            <a:off x="4163045" y="2717319"/>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511" name="Google Shape;511;p88"/>
          <p:cNvCxnSpPr/>
          <p:nvPr/>
        </p:nvCxnSpPr>
        <p:spPr>
          <a:xfrm>
            <a:off x="6153278" y="2726875"/>
            <a:ext cx="0" cy="1203900"/>
          </a:xfrm>
          <a:prstGeom prst="straightConnector1">
            <a:avLst/>
          </a:prstGeom>
          <a:noFill/>
          <a:ln cap="flat" cmpd="sng" w="19050">
            <a:solidFill>
              <a:schemeClr val="accent1"/>
            </a:solidFill>
            <a:prstDash val="solid"/>
            <a:miter lim="800000"/>
            <a:headEnd len="sm" w="sm" type="none"/>
            <a:tailEnd len="sm" w="sm" type="none"/>
          </a:ln>
        </p:spPr>
      </p:cxnSp>
      <p:cxnSp>
        <p:nvCxnSpPr>
          <p:cNvPr id="512" name="Google Shape;512;p88"/>
          <p:cNvCxnSpPr/>
          <p:nvPr/>
        </p:nvCxnSpPr>
        <p:spPr>
          <a:xfrm>
            <a:off x="8125394" y="2717319"/>
            <a:ext cx="0" cy="1203900"/>
          </a:xfrm>
          <a:prstGeom prst="straightConnector1">
            <a:avLst/>
          </a:prstGeom>
          <a:noFill/>
          <a:ln cap="flat" cmpd="sng" w="19050">
            <a:solidFill>
              <a:schemeClr val="accent1"/>
            </a:solidFill>
            <a:prstDash val="solid"/>
            <a:miter lim="800000"/>
            <a:headEnd len="sm" w="sm" type="none"/>
            <a:tailEnd len="sm" w="sm" type="none"/>
          </a:ln>
        </p:spPr>
      </p:cxnSp>
      <p:sp>
        <p:nvSpPr>
          <p:cNvPr id="513" name="Google Shape;513;p88"/>
          <p:cNvSpPr txBox="1"/>
          <p:nvPr>
            <p:ph idx="9" type="body"/>
          </p:nvPr>
        </p:nvSpPr>
        <p:spPr>
          <a:xfrm>
            <a:off x="2607554" y="3036766"/>
            <a:ext cx="1479000" cy="701700"/>
          </a:xfrm>
          <a:prstGeom prst="rect">
            <a:avLst/>
          </a:prstGeom>
          <a:noFill/>
          <a:ln>
            <a:noFill/>
          </a:ln>
        </p:spPr>
        <p:txBody>
          <a:bodyPr anchorCtr="0" anchor="t" bIns="17125" lIns="34275" spcFirstLastPara="1" rIns="34275" wrap="square" tIns="17125">
            <a:noAutofit/>
          </a:bodyPr>
          <a:lstStyle>
            <a:lvl1pPr indent="-304800" lvl="0" marL="457200" rtl="0" algn="r">
              <a:lnSpc>
                <a:spcPct val="150000"/>
              </a:lnSpc>
              <a:spcBef>
                <a:spcPts val="700"/>
              </a:spcBef>
              <a:spcAft>
                <a:spcPts val="0"/>
              </a:spcAft>
              <a:buSzPts val="1200"/>
              <a:buChar char="＋"/>
              <a:defRPr sz="1200"/>
            </a:lvl1pPr>
            <a:lvl2pPr indent="-292100" lvl="1" marL="914400" rtl="0" algn="r">
              <a:lnSpc>
                <a:spcPct val="150000"/>
              </a:lnSpc>
              <a:spcBef>
                <a:spcPts val="400"/>
              </a:spcBef>
              <a:spcAft>
                <a:spcPts val="0"/>
              </a:spcAft>
              <a:buSzPts val="1000"/>
              <a:buChar char="＋"/>
              <a:defRPr sz="1200"/>
            </a:lvl2pPr>
            <a:lvl3pPr indent="-292100" lvl="2" marL="1371600" rtl="0" algn="r">
              <a:lnSpc>
                <a:spcPct val="150000"/>
              </a:lnSpc>
              <a:spcBef>
                <a:spcPts val="400"/>
              </a:spcBef>
              <a:spcAft>
                <a:spcPts val="0"/>
              </a:spcAft>
              <a:buSzPts val="1000"/>
              <a:buChar char="＋"/>
              <a:defRPr sz="1200"/>
            </a:lvl3pPr>
            <a:lvl4pPr indent="-304800" lvl="3" marL="1828800" rtl="0" algn="r">
              <a:lnSpc>
                <a:spcPct val="150000"/>
              </a:lnSpc>
              <a:spcBef>
                <a:spcPts val="400"/>
              </a:spcBef>
              <a:spcAft>
                <a:spcPts val="0"/>
              </a:spcAft>
              <a:buClr>
                <a:schemeClr val="lt1"/>
              </a:buClr>
              <a:buSzPts val="1200"/>
              <a:buChar char="●"/>
              <a:defRPr sz="1200">
                <a:solidFill>
                  <a:schemeClr val="lt1"/>
                </a:solidFill>
              </a:defRPr>
            </a:lvl4pPr>
            <a:lvl5pPr indent="-304800" lvl="4" marL="2286000" rtl="0" algn="r">
              <a:lnSpc>
                <a:spcPct val="150000"/>
              </a:lnSpc>
              <a:spcBef>
                <a:spcPts val="400"/>
              </a:spcBef>
              <a:spcAft>
                <a:spcPts val="0"/>
              </a:spcAft>
              <a:buClr>
                <a:schemeClr val="lt1"/>
              </a:buClr>
              <a:buSzPts val="1200"/>
              <a:buChar char="○"/>
              <a:defRPr sz="1200">
                <a:solidFill>
                  <a:schemeClr val="lt1"/>
                </a:solidFill>
              </a:defRPr>
            </a:lvl5pPr>
            <a:lvl6pPr indent="-304800" lvl="5" marL="2743200" rtl="0" algn="r">
              <a:lnSpc>
                <a:spcPct val="90000"/>
              </a:lnSpc>
              <a:spcBef>
                <a:spcPts val="400"/>
              </a:spcBef>
              <a:spcAft>
                <a:spcPts val="0"/>
              </a:spcAft>
              <a:buClr>
                <a:schemeClr val="lt1"/>
              </a:buClr>
              <a:buSzPts val="1200"/>
              <a:buChar char="■"/>
              <a:defRPr sz="1200">
                <a:solidFill>
                  <a:schemeClr val="lt1"/>
                </a:solidFill>
              </a:defRPr>
            </a:lvl6pPr>
            <a:lvl7pPr indent="-304800" lvl="6" marL="3200400" rtl="0" algn="r">
              <a:lnSpc>
                <a:spcPct val="90000"/>
              </a:lnSpc>
              <a:spcBef>
                <a:spcPts val="400"/>
              </a:spcBef>
              <a:spcAft>
                <a:spcPts val="0"/>
              </a:spcAft>
              <a:buClr>
                <a:schemeClr val="lt1"/>
              </a:buClr>
              <a:buSzPts val="1200"/>
              <a:buChar char="●"/>
              <a:defRPr sz="1200">
                <a:solidFill>
                  <a:schemeClr val="lt1"/>
                </a:solidFill>
              </a:defRPr>
            </a:lvl7pPr>
            <a:lvl8pPr indent="-304800" lvl="7" marL="3657600" rtl="0" algn="r">
              <a:lnSpc>
                <a:spcPct val="90000"/>
              </a:lnSpc>
              <a:spcBef>
                <a:spcPts val="400"/>
              </a:spcBef>
              <a:spcAft>
                <a:spcPts val="0"/>
              </a:spcAft>
              <a:buClr>
                <a:schemeClr val="lt1"/>
              </a:buClr>
              <a:buSzPts val="1200"/>
              <a:buChar char="○"/>
              <a:defRPr sz="1200">
                <a:solidFill>
                  <a:schemeClr val="lt1"/>
                </a:solidFill>
              </a:defRPr>
            </a:lvl8pPr>
            <a:lvl9pPr indent="-304800" lvl="8" marL="4114800" rtl="0" algn="r">
              <a:lnSpc>
                <a:spcPct val="90000"/>
              </a:lnSpc>
              <a:spcBef>
                <a:spcPts val="400"/>
              </a:spcBef>
              <a:spcAft>
                <a:spcPts val="0"/>
              </a:spcAft>
              <a:buClr>
                <a:schemeClr val="lt1"/>
              </a:buClr>
              <a:buSzPts val="1200"/>
              <a:buChar char="■"/>
              <a:defRPr sz="1200">
                <a:solidFill>
                  <a:schemeClr val="lt1"/>
                </a:solidFill>
              </a:defRPr>
            </a:lvl9pPr>
          </a:lstStyle>
          <a:p/>
        </p:txBody>
      </p:sp>
      <p:cxnSp>
        <p:nvCxnSpPr>
          <p:cNvPr id="514" name="Google Shape;514;p88"/>
          <p:cNvCxnSpPr/>
          <p:nvPr/>
        </p:nvCxnSpPr>
        <p:spPr>
          <a:xfrm>
            <a:off x="628650" y="3930805"/>
            <a:ext cx="7884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imeline Detailed 6">
  <p:cSld name="Text: Timeline Detailed 6">
    <p:spTree>
      <p:nvGrpSpPr>
        <p:cNvPr id="515" name="Shape 515"/>
        <p:cNvGrpSpPr/>
        <p:nvPr/>
      </p:nvGrpSpPr>
      <p:grpSpPr>
        <a:xfrm>
          <a:off x="0" y="0"/>
          <a:ext cx="0" cy="0"/>
          <a:chOff x="0" y="0"/>
          <a:chExt cx="0" cy="0"/>
        </a:xfrm>
      </p:grpSpPr>
      <p:sp>
        <p:nvSpPr>
          <p:cNvPr id="516" name="Google Shape;516;p89"/>
          <p:cNvSpPr txBox="1"/>
          <p:nvPr>
            <p:ph idx="1" type="body"/>
          </p:nvPr>
        </p:nvSpPr>
        <p:spPr>
          <a:xfrm>
            <a:off x="5501627"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rgbClr val="FFFFFF"/>
              </a:buClr>
              <a:buSzPts val="1000"/>
              <a:buChar char="•"/>
              <a:defRPr sz="1000">
                <a:solidFill>
                  <a:srgbClr val="FFFFFF"/>
                </a:solidFill>
              </a:defRPr>
            </a:lvl9pPr>
          </a:lstStyle>
          <a:p/>
        </p:txBody>
      </p:sp>
      <p:sp>
        <p:nvSpPr>
          <p:cNvPr id="517" name="Google Shape;517;p89"/>
          <p:cNvSpPr txBox="1"/>
          <p:nvPr>
            <p:ph idx="2" type="body"/>
          </p:nvPr>
        </p:nvSpPr>
        <p:spPr>
          <a:xfrm>
            <a:off x="5501631"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18" name="Google Shape;518;p89"/>
          <p:cNvSpPr txBox="1"/>
          <p:nvPr>
            <p:ph idx="3" type="body"/>
          </p:nvPr>
        </p:nvSpPr>
        <p:spPr>
          <a:xfrm>
            <a:off x="3142178"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rgbClr val="FFFFFF"/>
              </a:buClr>
              <a:buSzPts val="1000"/>
              <a:buChar char="•"/>
              <a:defRPr sz="1000">
                <a:solidFill>
                  <a:srgbClr val="FFFFFF"/>
                </a:solidFill>
              </a:defRPr>
            </a:lvl9pPr>
          </a:lstStyle>
          <a:p/>
        </p:txBody>
      </p:sp>
      <p:sp>
        <p:nvSpPr>
          <p:cNvPr id="519" name="Google Shape;519;p89"/>
          <p:cNvSpPr txBox="1"/>
          <p:nvPr>
            <p:ph idx="4" type="body"/>
          </p:nvPr>
        </p:nvSpPr>
        <p:spPr>
          <a:xfrm>
            <a:off x="3142183"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20" name="Google Shape;520;p89"/>
          <p:cNvSpPr txBox="1"/>
          <p:nvPr>
            <p:ph idx="5" type="body"/>
          </p:nvPr>
        </p:nvSpPr>
        <p:spPr>
          <a:xfrm>
            <a:off x="782734" y="1408126"/>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21" name="Google Shape;521;p89"/>
          <p:cNvSpPr txBox="1"/>
          <p:nvPr>
            <p:ph idx="6" type="body"/>
          </p:nvPr>
        </p:nvSpPr>
        <p:spPr>
          <a:xfrm>
            <a:off x="782734" y="1717240"/>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22" name="Google Shape;522;p89"/>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23" name="Google Shape;523;p89"/>
          <p:cNvSpPr txBox="1"/>
          <p:nvPr>
            <p:ph type="title"/>
          </p:nvPr>
        </p:nvSpPr>
        <p:spPr>
          <a:xfrm>
            <a:off x="628650" y="612518"/>
            <a:ext cx="7886700" cy="5076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cxnSp>
        <p:nvCxnSpPr>
          <p:cNvPr id="524" name="Google Shape;524;p89"/>
          <p:cNvCxnSpPr/>
          <p:nvPr/>
        </p:nvCxnSpPr>
        <p:spPr>
          <a:xfrm>
            <a:off x="0" y="2910016"/>
            <a:ext cx="9144000" cy="0"/>
          </a:xfrm>
          <a:prstGeom prst="straightConnector1">
            <a:avLst/>
          </a:prstGeom>
          <a:noFill/>
          <a:ln cap="flat" cmpd="sng" w="25400">
            <a:solidFill>
              <a:schemeClr val="lt2"/>
            </a:solidFill>
            <a:prstDash val="solid"/>
            <a:miter lim="800000"/>
            <a:headEnd len="sm" w="sm" type="none"/>
            <a:tailEnd len="sm" w="sm" type="none"/>
          </a:ln>
        </p:spPr>
      </p:cxnSp>
      <p:grpSp>
        <p:nvGrpSpPr>
          <p:cNvPr id="525" name="Google Shape;525;p89"/>
          <p:cNvGrpSpPr/>
          <p:nvPr/>
        </p:nvGrpSpPr>
        <p:grpSpPr>
          <a:xfrm>
            <a:off x="585442" y="1505980"/>
            <a:ext cx="86625" cy="1404036"/>
            <a:chOff x="1561180" y="4015946"/>
            <a:chExt cx="231000" cy="3744097"/>
          </a:xfrm>
        </p:grpSpPr>
        <p:cxnSp>
          <p:nvCxnSpPr>
            <p:cNvPr id="526" name="Google Shape;526;p89"/>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27" name="Google Shape;527;p89"/>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28" name="Google Shape;528;p89"/>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29" name="Google Shape;529;p89"/>
          <p:cNvGrpSpPr/>
          <p:nvPr/>
        </p:nvGrpSpPr>
        <p:grpSpPr>
          <a:xfrm rot="10800000">
            <a:off x="1764397" y="2910016"/>
            <a:ext cx="86625" cy="1404036"/>
            <a:chOff x="1561180" y="4015946"/>
            <a:chExt cx="231000" cy="3744097"/>
          </a:xfrm>
        </p:grpSpPr>
        <p:cxnSp>
          <p:nvCxnSpPr>
            <p:cNvPr id="530" name="Google Shape;530;p89"/>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31" name="Google Shape;531;p89"/>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32" name="Google Shape;532;p89"/>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33" name="Google Shape;533;p89"/>
          <p:cNvGrpSpPr/>
          <p:nvPr/>
        </p:nvGrpSpPr>
        <p:grpSpPr>
          <a:xfrm>
            <a:off x="2943935" y="1505980"/>
            <a:ext cx="86625" cy="1404036"/>
            <a:chOff x="1561180" y="4015946"/>
            <a:chExt cx="231000" cy="3744097"/>
          </a:xfrm>
        </p:grpSpPr>
        <p:cxnSp>
          <p:nvCxnSpPr>
            <p:cNvPr id="534" name="Google Shape;534;p89"/>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35" name="Google Shape;535;p89"/>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36" name="Google Shape;536;p89"/>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37" name="Google Shape;537;p89"/>
          <p:cNvGrpSpPr/>
          <p:nvPr/>
        </p:nvGrpSpPr>
        <p:grpSpPr>
          <a:xfrm rot="10800000">
            <a:off x="4103382" y="2910016"/>
            <a:ext cx="86625" cy="1404036"/>
            <a:chOff x="1561180" y="4015946"/>
            <a:chExt cx="231000" cy="3744097"/>
          </a:xfrm>
        </p:grpSpPr>
        <p:cxnSp>
          <p:nvCxnSpPr>
            <p:cNvPr id="538" name="Google Shape;538;p89"/>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39" name="Google Shape;539;p89"/>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40" name="Google Shape;540;p89"/>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41" name="Google Shape;541;p89"/>
          <p:cNvGrpSpPr/>
          <p:nvPr/>
        </p:nvGrpSpPr>
        <p:grpSpPr>
          <a:xfrm>
            <a:off x="5302428" y="1505980"/>
            <a:ext cx="86625" cy="1404036"/>
            <a:chOff x="1561180" y="4015946"/>
            <a:chExt cx="231000" cy="3744097"/>
          </a:xfrm>
        </p:grpSpPr>
        <p:cxnSp>
          <p:nvCxnSpPr>
            <p:cNvPr id="542" name="Google Shape;542;p89"/>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43" name="Google Shape;543;p89"/>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44" name="Google Shape;544;p89"/>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grpSp>
        <p:nvGrpSpPr>
          <p:cNvPr id="545" name="Google Shape;545;p89"/>
          <p:cNvGrpSpPr/>
          <p:nvPr/>
        </p:nvGrpSpPr>
        <p:grpSpPr>
          <a:xfrm rot="10800000">
            <a:off x="6442366" y="2910016"/>
            <a:ext cx="86625" cy="1404036"/>
            <a:chOff x="1561180" y="4015946"/>
            <a:chExt cx="231000" cy="3744097"/>
          </a:xfrm>
        </p:grpSpPr>
        <p:cxnSp>
          <p:nvCxnSpPr>
            <p:cNvPr id="546" name="Google Shape;546;p89"/>
            <p:cNvCxnSpPr/>
            <p:nvPr/>
          </p:nvCxnSpPr>
          <p:spPr>
            <a:xfrm>
              <a:off x="1561180" y="7760043"/>
              <a:ext cx="231000" cy="0"/>
            </a:xfrm>
            <a:prstGeom prst="straightConnector1">
              <a:avLst/>
            </a:prstGeom>
            <a:noFill/>
            <a:ln cap="flat" cmpd="sng" w="101600">
              <a:solidFill>
                <a:schemeClr val="accent1"/>
              </a:solidFill>
              <a:prstDash val="solid"/>
              <a:miter lim="800000"/>
              <a:headEnd len="sm" w="sm" type="none"/>
              <a:tailEnd len="sm" w="sm" type="none"/>
            </a:ln>
          </p:spPr>
        </p:cxnSp>
        <p:cxnSp>
          <p:nvCxnSpPr>
            <p:cNvPr id="547" name="Google Shape;547;p89"/>
            <p:cNvCxnSpPr/>
            <p:nvPr/>
          </p:nvCxnSpPr>
          <p:spPr>
            <a:xfrm rot="10800000">
              <a:off x="1676619" y="4114743"/>
              <a:ext cx="0" cy="3645300"/>
            </a:xfrm>
            <a:prstGeom prst="straightConnector1">
              <a:avLst/>
            </a:prstGeom>
            <a:noFill/>
            <a:ln cap="flat" cmpd="sng" w="25400">
              <a:solidFill>
                <a:schemeClr val="accent1"/>
              </a:solidFill>
              <a:prstDash val="solid"/>
              <a:miter lim="800000"/>
              <a:headEnd len="sm" w="sm" type="none"/>
              <a:tailEnd len="sm" w="sm" type="none"/>
            </a:ln>
          </p:spPr>
        </p:cxnSp>
        <p:sp>
          <p:nvSpPr>
            <p:cNvPr id="548" name="Google Shape;548;p89"/>
            <p:cNvSpPr/>
            <p:nvPr/>
          </p:nvSpPr>
          <p:spPr>
            <a:xfrm>
              <a:off x="1585530" y="4015946"/>
              <a:ext cx="197700" cy="197700"/>
            </a:xfrm>
            <a:prstGeom prst="ellipse">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grpSp>
      <p:sp>
        <p:nvSpPr>
          <p:cNvPr id="549" name="Google Shape;549;p89"/>
          <p:cNvSpPr txBox="1"/>
          <p:nvPr>
            <p:ph idx="7" type="body"/>
          </p:nvPr>
        </p:nvSpPr>
        <p:spPr>
          <a:xfrm>
            <a:off x="4314066"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50" name="Google Shape;550;p89"/>
          <p:cNvSpPr txBox="1"/>
          <p:nvPr>
            <p:ph idx="8" type="body"/>
          </p:nvPr>
        </p:nvSpPr>
        <p:spPr>
          <a:xfrm>
            <a:off x="6653535"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51" name="Google Shape;551;p89"/>
          <p:cNvSpPr txBox="1"/>
          <p:nvPr>
            <p:ph idx="9" type="body"/>
          </p:nvPr>
        </p:nvSpPr>
        <p:spPr>
          <a:xfrm>
            <a:off x="6653535"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52" name="Google Shape;552;p89"/>
          <p:cNvSpPr txBox="1"/>
          <p:nvPr>
            <p:ph idx="13" type="body"/>
          </p:nvPr>
        </p:nvSpPr>
        <p:spPr>
          <a:xfrm>
            <a:off x="4314066"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
        <p:nvSpPr>
          <p:cNvPr id="553" name="Google Shape;553;p89"/>
          <p:cNvSpPr txBox="1"/>
          <p:nvPr>
            <p:ph idx="14" type="body"/>
          </p:nvPr>
        </p:nvSpPr>
        <p:spPr>
          <a:xfrm>
            <a:off x="1959458" y="3154904"/>
            <a:ext cx="1811700" cy="2688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000"/>
              <a:buNone/>
              <a:defRPr b="1" sz="1000">
                <a:solidFill>
                  <a:schemeClr val="accent1"/>
                </a:solidFill>
              </a:defRPr>
            </a:lvl1pPr>
            <a:lvl2pPr indent="-292100" lvl="1" marL="914400" rtl="0" algn="l">
              <a:lnSpc>
                <a:spcPct val="150000"/>
              </a:lnSpc>
              <a:spcBef>
                <a:spcPts val="400"/>
              </a:spcBef>
              <a:spcAft>
                <a:spcPts val="0"/>
              </a:spcAft>
              <a:buClr>
                <a:srgbClr val="FFFFFF"/>
              </a:buClr>
              <a:buSzPts val="1000"/>
              <a:buChar char="＋"/>
              <a:defRPr sz="1000">
                <a:solidFill>
                  <a:srgbClr val="FFFFFF"/>
                </a:solidFill>
              </a:defRPr>
            </a:lvl2pPr>
            <a:lvl3pPr indent="-292100" lvl="2" marL="1371600" rtl="0" algn="l">
              <a:lnSpc>
                <a:spcPct val="150000"/>
              </a:lnSpc>
              <a:spcBef>
                <a:spcPts val="400"/>
              </a:spcBef>
              <a:spcAft>
                <a:spcPts val="0"/>
              </a:spcAft>
              <a:buClr>
                <a:srgbClr val="FFFFFF"/>
              </a:buClr>
              <a:buSzPts val="1000"/>
              <a:buChar char="＞"/>
              <a:defRPr sz="1000">
                <a:solidFill>
                  <a:srgbClr val="FFFFFF"/>
                </a:solidFill>
              </a:defRPr>
            </a:lvl3pPr>
            <a:lvl4pPr indent="-292100" lvl="3" marL="1828800" rtl="0" algn="l">
              <a:lnSpc>
                <a:spcPct val="150000"/>
              </a:lnSpc>
              <a:spcBef>
                <a:spcPts val="400"/>
              </a:spcBef>
              <a:spcAft>
                <a:spcPts val="0"/>
              </a:spcAft>
              <a:buClr>
                <a:srgbClr val="FFFFFF"/>
              </a:buClr>
              <a:buSzPts val="1000"/>
              <a:buChar char="o"/>
              <a:defRPr sz="1000">
                <a:solidFill>
                  <a:srgbClr val="FFFFFF"/>
                </a:solidFill>
              </a:defRPr>
            </a:lvl4pPr>
            <a:lvl5pPr indent="-292100" lvl="4" marL="2286000" rtl="0" algn="l">
              <a:lnSpc>
                <a:spcPct val="150000"/>
              </a:lnSpc>
              <a:spcBef>
                <a:spcPts val="400"/>
              </a:spcBef>
              <a:spcAft>
                <a:spcPts val="0"/>
              </a:spcAft>
              <a:buClr>
                <a:srgbClr val="FFFFFF"/>
              </a:buClr>
              <a:buSzPts val="1000"/>
              <a:buChar char="＋"/>
              <a:defRPr sz="1000">
                <a:solidFill>
                  <a:srgbClr val="FFFFFF"/>
                </a:solidFill>
              </a:defRPr>
            </a:lvl5pPr>
            <a:lvl6pPr indent="-292100" lvl="5" marL="2743200" rtl="0" algn="l">
              <a:lnSpc>
                <a:spcPct val="90000"/>
              </a:lnSpc>
              <a:spcBef>
                <a:spcPts val="400"/>
              </a:spcBef>
              <a:spcAft>
                <a:spcPts val="0"/>
              </a:spcAft>
              <a:buClr>
                <a:srgbClr val="FFFFFF"/>
              </a:buClr>
              <a:buSzPts val="1000"/>
              <a:buChar char="•"/>
              <a:defRPr sz="1000">
                <a:solidFill>
                  <a:srgbClr val="FFFFFF"/>
                </a:solidFill>
              </a:defRPr>
            </a:lvl6pPr>
            <a:lvl7pPr indent="-292100" lvl="6" marL="3200400" rtl="0" algn="l">
              <a:lnSpc>
                <a:spcPct val="90000"/>
              </a:lnSpc>
              <a:spcBef>
                <a:spcPts val="400"/>
              </a:spcBef>
              <a:spcAft>
                <a:spcPts val="0"/>
              </a:spcAft>
              <a:buClr>
                <a:srgbClr val="FFFFFF"/>
              </a:buClr>
              <a:buSzPts val="1000"/>
              <a:buChar char="•"/>
              <a:defRPr sz="1000">
                <a:solidFill>
                  <a:srgbClr val="FFFFFF"/>
                </a:solidFill>
              </a:defRPr>
            </a:lvl7pPr>
            <a:lvl8pPr indent="-292100" lvl="7" marL="3657600" rtl="0" algn="l">
              <a:lnSpc>
                <a:spcPct val="90000"/>
              </a:lnSpc>
              <a:spcBef>
                <a:spcPts val="400"/>
              </a:spcBef>
              <a:spcAft>
                <a:spcPts val="0"/>
              </a:spcAft>
              <a:buClr>
                <a:srgbClr val="FFFFFF"/>
              </a:buClr>
              <a:buSzPts val="1000"/>
              <a:buChar char="•"/>
              <a:defRPr sz="1000">
                <a:solidFill>
                  <a:srgbClr val="FFFFFF"/>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54" name="Google Shape;554;p89"/>
          <p:cNvSpPr txBox="1"/>
          <p:nvPr>
            <p:ph idx="15" type="body"/>
          </p:nvPr>
        </p:nvSpPr>
        <p:spPr>
          <a:xfrm>
            <a:off x="1959459" y="3464018"/>
            <a:ext cx="1811700" cy="904800"/>
          </a:xfrm>
          <a:prstGeom prst="rect">
            <a:avLst/>
          </a:prstGeom>
          <a:noFill/>
          <a:ln>
            <a:noFill/>
          </a:ln>
        </p:spPr>
        <p:txBody>
          <a:bodyPr anchorCtr="0" anchor="t" bIns="17125" lIns="34275" spcFirstLastPara="1" rIns="34275" wrap="square" tIns="17125">
            <a:noAutofit/>
          </a:bodyPr>
          <a:lstStyle>
            <a:lvl1pPr indent="-304800" lvl="0" marL="457200" rtl="0" algn="l">
              <a:lnSpc>
                <a:spcPct val="150000"/>
              </a:lnSpc>
              <a:spcBef>
                <a:spcPts val="700"/>
              </a:spcBef>
              <a:spcAft>
                <a:spcPts val="0"/>
              </a:spcAft>
              <a:buSzPts val="1200"/>
              <a:buChar char="＋"/>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chemeClr val="lt1"/>
              </a:buClr>
              <a:buSzPts val="1200"/>
              <a:buChar char="●"/>
              <a:defRPr sz="1200">
                <a:solidFill>
                  <a:schemeClr val="lt1"/>
                </a:solidFill>
              </a:defRPr>
            </a:lvl4pPr>
            <a:lvl5pPr indent="-304800" lvl="4" marL="2286000" rtl="0" algn="l">
              <a:lnSpc>
                <a:spcPct val="150000"/>
              </a:lnSpc>
              <a:spcBef>
                <a:spcPts val="400"/>
              </a:spcBef>
              <a:spcAft>
                <a:spcPts val="0"/>
              </a:spcAft>
              <a:buClr>
                <a:schemeClr val="lt1"/>
              </a:buClr>
              <a:buSzPts val="1200"/>
              <a:buChar char="○"/>
              <a:defRPr sz="1200">
                <a:solidFill>
                  <a:schemeClr val="lt1"/>
                </a:solidFill>
              </a:defRPr>
            </a:lvl5pPr>
            <a:lvl6pPr indent="-304800" lvl="5" marL="2743200" rtl="0" algn="l">
              <a:lnSpc>
                <a:spcPct val="90000"/>
              </a:lnSpc>
              <a:spcBef>
                <a:spcPts val="400"/>
              </a:spcBef>
              <a:spcAft>
                <a:spcPts val="0"/>
              </a:spcAft>
              <a:buClr>
                <a:schemeClr val="lt1"/>
              </a:buClr>
              <a:buSzPts val="1200"/>
              <a:buChar char="■"/>
              <a:defRPr sz="1200">
                <a:solidFill>
                  <a:schemeClr val="lt1"/>
                </a:solidFill>
              </a:defRPr>
            </a:lvl6pPr>
            <a:lvl7pPr indent="-304800" lvl="6" marL="3200400" rtl="0" algn="l">
              <a:lnSpc>
                <a:spcPct val="90000"/>
              </a:lnSpc>
              <a:spcBef>
                <a:spcPts val="400"/>
              </a:spcBef>
              <a:spcAft>
                <a:spcPts val="0"/>
              </a:spcAft>
              <a:buClr>
                <a:schemeClr val="lt1"/>
              </a:buClr>
              <a:buSzPts val="1200"/>
              <a:buChar char="●"/>
              <a:defRPr sz="1200">
                <a:solidFill>
                  <a:schemeClr val="lt1"/>
                </a:solidFill>
              </a:defRPr>
            </a:lvl7pPr>
            <a:lvl8pPr indent="-304800" lvl="7" marL="3657600" rtl="0" algn="l">
              <a:lnSpc>
                <a:spcPct val="90000"/>
              </a:lnSpc>
              <a:spcBef>
                <a:spcPts val="400"/>
              </a:spcBef>
              <a:spcAft>
                <a:spcPts val="0"/>
              </a:spcAft>
              <a:buClr>
                <a:schemeClr val="lt1"/>
              </a:buClr>
              <a:buSzPts val="1200"/>
              <a:buChar char="○"/>
              <a:defRPr sz="1200">
                <a:solidFill>
                  <a:schemeClr val="lt1"/>
                </a:solidFill>
              </a:defRPr>
            </a:lvl8pPr>
            <a:lvl9pPr indent="-304800" lvl="8" marL="4114800" rtl="0" algn="l">
              <a:lnSpc>
                <a:spcPct val="90000"/>
              </a:lnSpc>
              <a:spcBef>
                <a:spcPts val="400"/>
              </a:spcBef>
              <a:spcAft>
                <a:spcPts val="0"/>
              </a:spcAft>
              <a:buClr>
                <a:schemeClr val="lt1"/>
              </a:buClr>
              <a:buSzPts val="1200"/>
              <a:buChar char="■"/>
              <a:defRPr sz="1200">
                <a:solidFill>
                  <a:schemeClr val="lt1"/>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Timeline Overview 9">
  <p:cSld name="Text: Timeline Overview 9">
    <p:spTree>
      <p:nvGrpSpPr>
        <p:cNvPr id="555" name="Shape 555"/>
        <p:cNvGrpSpPr/>
        <p:nvPr/>
      </p:nvGrpSpPr>
      <p:grpSpPr>
        <a:xfrm>
          <a:off x="0" y="0"/>
          <a:ext cx="0" cy="0"/>
          <a:chOff x="0" y="0"/>
          <a:chExt cx="0" cy="0"/>
        </a:xfrm>
      </p:grpSpPr>
      <p:sp>
        <p:nvSpPr>
          <p:cNvPr id="556" name="Google Shape;556;p90"/>
          <p:cNvSpPr txBox="1"/>
          <p:nvPr>
            <p:ph type="title"/>
          </p:nvPr>
        </p:nvSpPr>
        <p:spPr>
          <a:xfrm>
            <a:off x="628650" y="612518"/>
            <a:ext cx="2104800" cy="3835800"/>
          </a:xfrm>
          <a:prstGeom prst="rect">
            <a:avLst/>
          </a:prstGeom>
          <a:noFill/>
          <a:ln>
            <a:noFill/>
          </a:ln>
        </p:spPr>
        <p:txBody>
          <a:bodyPr anchorCtr="0" anchor="ctr" bIns="17125" lIns="34275"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557" name="Google Shape;557;p9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558" name="Google Shape;558;p90"/>
          <p:cNvCxnSpPr/>
          <p:nvPr/>
        </p:nvCxnSpPr>
        <p:spPr>
          <a:xfrm>
            <a:off x="4067932" y="0"/>
            <a:ext cx="0" cy="5143500"/>
          </a:xfrm>
          <a:prstGeom prst="straightConnector1">
            <a:avLst/>
          </a:prstGeom>
          <a:noFill/>
          <a:ln cap="flat" cmpd="sng" w="25400">
            <a:solidFill>
              <a:schemeClr val="lt2"/>
            </a:solidFill>
            <a:prstDash val="solid"/>
            <a:miter lim="800000"/>
            <a:headEnd len="sm" w="sm" type="none"/>
            <a:tailEnd len="sm" w="sm" type="none"/>
          </a:ln>
        </p:spPr>
      </p:cxnSp>
      <p:sp>
        <p:nvSpPr>
          <p:cNvPr id="559" name="Google Shape;559;p90"/>
          <p:cNvSpPr txBox="1"/>
          <p:nvPr>
            <p:ph idx="1" type="body"/>
          </p:nvPr>
        </p:nvSpPr>
        <p:spPr>
          <a:xfrm>
            <a:off x="2933591" y="369558"/>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lt1"/>
              </a:buClr>
              <a:buSzPts val="1000"/>
              <a:buChar char="•"/>
              <a:defRPr sz="1000">
                <a:solidFill>
                  <a:schemeClr val="lt1"/>
                </a:solidFill>
              </a:defRPr>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0" name="Google Shape;560;p90"/>
          <p:cNvSpPr txBox="1"/>
          <p:nvPr>
            <p:ph idx="2" type="body"/>
          </p:nvPr>
        </p:nvSpPr>
        <p:spPr>
          <a:xfrm>
            <a:off x="2933591" y="870370"/>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1" name="Google Shape;561;p90"/>
          <p:cNvSpPr txBox="1"/>
          <p:nvPr>
            <p:ph idx="3" type="body"/>
          </p:nvPr>
        </p:nvSpPr>
        <p:spPr>
          <a:xfrm>
            <a:off x="2933591" y="1371182"/>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2" name="Google Shape;562;p90"/>
          <p:cNvSpPr txBox="1"/>
          <p:nvPr>
            <p:ph idx="4" type="body"/>
          </p:nvPr>
        </p:nvSpPr>
        <p:spPr>
          <a:xfrm>
            <a:off x="2933591" y="1871994"/>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3" name="Google Shape;563;p90"/>
          <p:cNvSpPr txBox="1"/>
          <p:nvPr>
            <p:ph idx="5" type="body"/>
          </p:nvPr>
        </p:nvSpPr>
        <p:spPr>
          <a:xfrm>
            <a:off x="2933591" y="2372806"/>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4" name="Google Shape;564;p90"/>
          <p:cNvSpPr txBox="1"/>
          <p:nvPr>
            <p:ph idx="6" type="body"/>
          </p:nvPr>
        </p:nvSpPr>
        <p:spPr>
          <a:xfrm>
            <a:off x="2933591" y="2873619"/>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5" name="Google Shape;565;p90"/>
          <p:cNvSpPr txBox="1"/>
          <p:nvPr>
            <p:ph idx="7" type="body"/>
          </p:nvPr>
        </p:nvSpPr>
        <p:spPr>
          <a:xfrm>
            <a:off x="2933591" y="3374431"/>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chemeClr val="lt1"/>
              </a:buClr>
              <a:buSzPts val="1000"/>
              <a:buChar char="＋"/>
              <a:defRPr sz="1000">
                <a:solidFill>
                  <a:schemeClr val="lt1"/>
                </a:solidFill>
              </a:defRPr>
            </a:lvl2pPr>
            <a:lvl3pPr indent="-292100" lvl="2" marL="1371600" rtl="0" algn="r">
              <a:lnSpc>
                <a:spcPct val="150000"/>
              </a:lnSpc>
              <a:spcBef>
                <a:spcPts val="400"/>
              </a:spcBef>
              <a:spcAft>
                <a:spcPts val="0"/>
              </a:spcAft>
              <a:buClr>
                <a:schemeClr val="lt1"/>
              </a:buClr>
              <a:buSzPts val="1000"/>
              <a:buChar char="＞"/>
              <a:defRPr sz="1000">
                <a:solidFill>
                  <a:schemeClr val="lt1"/>
                </a:solidFill>
              </a:defRPr>
            </a:lvl3pPr>
            <a:lvl4pPr indent="-292100" lvl="3" marL="1828800" rtl="0" algn="r">
              <a:lnSpc>
                <a:spcPct val="150000"/>
              </a:lnSpc>
              <a:spcBef>
                <a:spcPts val="400"/>
              </a:spcBef>
              <a:spcAft>
                <a:spcPts val="0"/>
              </a:spcAft>
              <a:buClr>
                <a:schemeClr val="lt1"/>
              </a:buClr>
              <a:buSzPts val="1000"/>
              <a:buChar char="o"/>
              <a:defRPr sz="1000">
                <a:solidFill>
                  <a:schemeClr val="lt1"/>
                </a:solidFill>
              </a:defRPr>
            </a:lvl4pPr>
            <a:lvl5pPr indent="-292100" lvl="4" marL="2286000" rtl="0" algn="r">
              <a:lnSpc>
                <a:spcPct val="150000"/>
              </a:lnSpc>
              <a:spcBef>
                <a:spcPts val="400"/>
              </a:spcBef>
              <a:spcAft>
                <a:spcPts val="0"/>
              </a:spcAft>
              <a:buClr>
                <a:schemeClr val="lt1"/>
              </a:buClr>
              <a:buSzPts val="1000"/>
              <a:buChar char="＋"/>
              <a:defRPr sz="1000">
                <a:solidFill>
                  <a:schemeClr val="lt1"/>
                </a:solidFill>
              </a:defRPr>
            </a:lvl5pPr>
            <a:lvl6pPr indent="-292100" lvl="5" marL="2743200" rtl="0" algn="r">
              <a:lnSpc>
                <a:spcPct val="90000"/>
              </a:lnSpc>
              <a:spcBef>
                <a:spcPts val="400"/>
              </a:spcBef>
              <a:spcAft>
                <a:spcPts val="0"/>
              </a:spcAft>
              <a:buClr>
                <a:schemeClr val="lt1"/>
              </a:buClr>
              <a:buSzPts val="1000"/>
              <a:buChar char="•"/>
              <a:defRPr sz="1000">
                <a:solidFill>
                  <a:schemeClr val="lt1"/>
                </a:solidFill>
              </a:defRPr>
            </a:lvl6pPr>
            <a:lvl7pPr indent="-292100" lvl="6" marL="3200400" rtl="0" algn="r">
              <a:lnSpc>
                <a:spcPct val="90000"/>
              </a:lnSpc>
              <a:spcBef>
                <a:spcPts val="400"/>
              </a:spcBef>
              <a:spcAft>
                <a:spcPts val="0"/>
              </a:spcAft>
              <a:buClr>
                <a:schemeClr val="lt1"/>
              </a:buClr>
              <a:buSzPts val="1000"/>
              <a:buChar char="•"/>
              <a:defRPr sz="1000">
                <a:solidFill>
                  <a:schemeClr val="lt1"/>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6" name="Google Shape;566;p90"/>
          <p:cNvSpPr txBox="1"/>
          <p:nvPr>
            <p:ph idx="8" type="body"/>
          </p:nvPr>
        </p:nvSpPr>
        <p:spPr>
          <a:xfrm>
            <a:off x="2933591" y="387524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sp>
        <p:nvSpPr>
          <p:cNvPr id="567" name="Google Shape;567;p90"/>
          <p:cNvSpPr txBox="1"/>
          <p:nvPr>
            <p:ph idx="9" type="body"/>
          </p:nvPr>
        </p:nvSpPr>
        <p:spPr>
          <a:xfrm>
            <a:off x="2933591" y="4376053"/>
            <a:ext cx="945900" cy="268800"/>
          </a:xfrm>
          <a:prstGeom prst="rect">
            <a:avLst/>
          </a:prstGeom>
          <a:noFill/>
          <a:ln>
            <a:noFill/>
          </a:ln>
        </p:spPr>
        <p:txBody>
          <a:bodyPr anchorCtr="0" anchor="t" bIns="17125" lIns="34275" spcFirstLastPara="1" rIns="34275" wrap="square" tIns="0">
            <a:noAutofit/>
          </a:bodyPr>
          <a:lstStyle>
            <a:lvl1pPr indent="-228600" lvl="0" marL="457200" rtl="0" algn="r">
              <a:lnSpc>
                <a:spcPct val="150000"/>
              </a:lnSpc>
              <a:spcBef>
                <a:spcPts val="700"/>
              </a:spcBef>
              <a:spcAft>
                <a:spcPts val="0"/>
              </a:spcAft>
              <a:buSzPts val="1000"/>
              <a:buNone/>
              <a:defRPr b="1" sz="1000">
                <a:solidFill>
                  <a:schemeClr val="accent1"/>
                </a:solidFill>
              </a:defRPr>
            </a:lvl1pPr>
            <a:lvl2pPr indent="-292100" lvl="1" marL="914400" rtl="0" algn="r">
              <a:lnSpc>
                <a:spcPct val="150000"/>
              </a:lnSpc>
              <a:spcBef>
                <a:spcPts val="400"/>
              </a:spcBef>
              <a:spcAft>
                <a:spcPts val="0"/>
              </a:spcAft>
              <a:buClr>
                <a:srgbClr val="FFFFFF"/>
              </a:buClr>
              <a:buSzPts val="1000"/>
              <a:buChar char="＋"/>
              <a:defRPr sz="1000">
                <a:solidFill>
                  <a:srgbClr val="FFFFFF"/>
                </a:solidFill>
              </a:defRPr>
            </a:lvl2pPr>
            <a:lvl3pPr indent="-292100" lvl="2" marL="1371600" rtl="0" algn="r">
              <a:lnSpc>
                <a:spcPct val="150000"/>
              </a:lnSpc>
              <a:spcBef>
                <a:spcPts val="400"/>
              </a:spcBef>
              <a:spcAft>
                <a:spcPts val="0"/>
              </a:spcAft>
              <a:buClr>
                <a:srgbClr val="FFFFFF"/>
              </a:buClr>
              <a:buSzPts val="1000"/>
              <a:buChar char="＞"/>
              <a:defRPr sz="1000">
                <a:solidFill>
                  <a:srgbClr val="FFFFFF"/>
                </a:solidFill>
              </a:defRPr>
            </a:lvl3pPr>
            <a:lvl4pPr indent="-292100" lvl="3" marL="1828800" rtl="0" algn="r">
              <a:lnSpc>
                <a:spcPct val="150000"/>
              </a:lnSpc>
              <a:spcBef>
                <a:spcPts val="400"/>
              </a:spcBef>
              <a:spcAft>
                <a:spcPts val="0"/>
              </a:spcAft>
              <a:buClr>
                <a:srgbClr val="FFFFFF"/>
              </a:buClr>
              <a:buSzPts val="1000"/>
              <a:buChar char="o"/>
              <a:defRPr sz="1000">
                <a:solidFill>
                  <a:srgbClr val="FFFFFF"/>
                </a:solidFill>
              </a:defRPr>
            </a:lvl4pPr>
            <a:lvl5pPr indent="-292100" lvl="4" marL="2286000" rtl="0" algn="r">
              <a:lnSpc>
                <a:spcPct val="150000"/>
              </a:lnSpc>
              <a:spcBef>
                <a:spcPts val="400"/>
              </a:spcBef>
              <a:spcAft>
                <a:spcPts val="0"/>
              </a:spcAft>
              <a:buClr>
                <a:srgbClr val="FFFFFF"/>
              </a:buClr>
              <a:buSzPts val="1000"/>
              <a:buChar char="＋"/>
              <a:defRPr sz="1000">
                <a:solidFill>
                  <a:srgbClr val="FFFFFF"/>
                </a:solidFill>
              </a:defRPr>
            </a:lvl5pPr>
            <a:lvl6pPr indent="-292100" lvl="5" marL="2743200" rtl="0" algn="r">
              <a:lnSpc>
                <a:spcPct val="90000"/>
              </a:lnSpc>
              <a:spcBef>
                <a:spcPts val="400"/>
              </a:spcBef>
              <a:spcAft>
                <a:spcPts val="0"/>
              </a:spcAft>
              <a:buClr>
                <a:srgbClr val="FFFFFF"/>
              </a:buClr>
              <a:buSzPts val="1000"/>
              <a:buChar char="•"/>
              <a:defRPr sz="1000">
                <a:solidFill>
                  <a:srgbClr val="FFFFFF"/>
                </a:solidFill>
              </a:defRPr>
            </a:lvl6pPr>
            <a:lvl7pPr indent="-292100" lvl="6" marL="3200400" rtl="0" algn="r">
              <a:lnSpc>
                <a:spcPct val="90000"/>
              </a:lnSpc>
              <a:spcBef>
                <a:spcPts val="400"/>
              </a:spcBef>
              <a:spcAft>
                <a:spcPts val="0"/>
              </a:spcAft>
              <a:buClr>
                <a:srgbClr val="FFFFFF"/>
              </a:buClr>
              <a:buSzPts val="1000"/>
              <a:buChar char="•"/>
              <a:defRPr sz="1000">
                <a:solidFill>
                  <a:srgbClr val="FFFFFF"/>
                </a:solidFill>
              </a:defRPr>
            </a:lvl7pPr>
            <a:lvl8pPr indent="-292100" lvl="7" marL="3657600" rtl="0" algn="r">
              <a:lnSpc>
                <a:spcPct val="90000"/>
              </a:lnSpc>
              <a:spcBef>
                <a:spcPts val="400"/>
              </a:spcBef>
              <a:spcAft>
                <a:spcPts val="0"/>
              </a:spcAft>
              <a:buClr>
                <a:schemeClr val="dk1"/>
              </a:buClr>
              <a:buSzPts val="1000"/>
              <a:buChar char="•"/>
              <a:defRPr sz="1000"/>
            </a:lvl8pPr>
            <a:lvl9pPr indent="-292100" lvl="8" marL="4114800" rtl="0" algn="r">
              <a:lnSpc>
                <a:spcPct val="90000"/>
              </a:lnSpc>
              <a:spcBef>
                <a:spcPts val="400"/>
              </a:spcBef>
              <a:spcAft>
                <a:spcPts val="0"/>
              </a:spcAft>
              <a:buClr>
                <a:schemeClr val="dk1"/>
              </a:buClr>
              <a:buSzPts val="1000"/>
              <a:buChar char="•"/>
              <a:defRPr sz="1000"/>
            </a:lvl9pPr>
          </a:lstStyle>
          <a:p/>
        </p:txBody>
      </p:sp>
      <p:cxnSp>
        <p:nvCxnSpPr>
          <p:cNvPr id="568" name="Google Shape;568;p90"/>
          <p:cNvCxnSpPr/>
          <p:nvPr/>
        </p:nvCxnSpPr>
        <p:spPr>
          <a:xfrm>
            <a:off x="3942836" y="53752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69" name="Google Shape;569;p90"/>
          <p:cNvCxnSpPr/>
          <p:nvPr/>
        </p:nvCxnSpPr>
        <p:spPr>
          <a:xfrm>
            <a:off x="3942836" y="1037776"/>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0" name="Google Shape;570;p90"/>
          <p:cNvCxnSpPr/>
          <p:nvPr/>
        </p:nvCxnSpPr>
        <p:spPr>
          <a:xfrm>
            <a:off x="3942836" y="1538032"/>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1" name="Google Shape;571;p90"/>
          <p:cNvCxnSpPr/>
          <p:nvPr/>
        </p:nvCxnSpPr>
        <p:spPr>
          <a:xfrm>
            <a:off x="3942836" y="2038287"/>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2" name="Google Shape;572;p90"/>
          <p:cNvCxnSpPr/>
          <p:nvPr/>
        </p:nvCxnSpPr>
        <p:spPr>
          <a:xfrm>
            <a:off x="3942836" y="2538543"/>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3" name="Google Shape;573;p90"/>
          <p:cNvCxnSpPr/>
          <p:nvPr/>
        </p:nvCxnSpPr>
        <p:spPr>
          <a:xfrm>
            <a:off x="3942836" y="3038799"/>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4" name="Google Shape;574;p90"/>
          <p:cNvCxnSpPr/>
          <p:nvPr/>
        </p:nvCxnSpPr>
        <p:spPr>
          <a:xfrm>
            <a:off x="3942836" y="3539054"/>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5" name="Google Shape;575;p90"/>
          <p:cNvCxnSpPr/>
          <p:nvPr/>
        </p:nvCxnSpPr>
        <p:spPr>
          <a:xfrm>
            <a:off x="3942836" y="4039310"/>
            <a:ext cx="250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76" name="Google Shape;576;p90"/>
          <p:cNvCxnSpPr/>
          <p:nvPr/>
        </p:nvCxnSpPr>
        <p:spPr>
          <a:xfrm>
            <a:off x="3942836" y="4539565"/>
            <a:ext cx="250200" cy="0"/>
          </a:xfrm>
          <a:prstGeom prst="straightConnector1">
            <a:avLst/>
          </a:prstGeom>
          <a:noFill/>
          <a:ln cap="flat" cmpd="sng" w="38100">
            <a:solidFill>
              <a:schemeClr val="accent1"/>
            </a:solidFill>
            <a:prstDash val="solid"/>
            <a:miter lim="800000"/>
            <a:headEnd len="sm" w="sm" type="none"/>
            <a:tailEnd len="sm" w="sm" type="none"/>
          </a:ln>
        </p:spPr>
      </p:cxnSp>
      <p:sp>
        <p:nvSpPr>
          <p:cNvPr id="577" name="Google Shape;577;p90"/>
          <p:cNvSpPr txBox="1"/>
          <p:nvPr>
            <p:ph idx="13" type="body"/>
          </p:nvPr>
        </p:nvSpPr>
        <p:spPr>
          <a:xfrm>
            <a:off x="4256493" y="355258"/>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78" name="Google Shape;578;p90"/>
          <p:cNvSpPr txBox="1"/>
          <p:nvPr>
            <p:ph idx="14" type="body"/>
          </p:nvPr>
        </p:nvSpPr>
        <p:spPr>
          <a:xfrm>
            <a:off x="4256493" y="860617"/>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79" name="Google Shape;579;p90"/>
          <p:cNvSpPr txBox="1"/>
          <p:nvPr>
            <p:ph idx="15" type="body"/>
          </p:nvPr>
        </p:nvSpPr>
        <p:spPr>
          <a:xfrm>
            <a:off x="4256493" y="1359376"/>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0" name="Google Shape;580;p90"/>
          <p:cNvSpPr txBox="1"/>
          <p:nvPr>
            <p:ph idx="16" type="body"/>
          </p:nvPr>
        </p:nvSpPr>
        <p:spPr>
          <a:xfrm>
            <a:off x="4256493" y="185984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1" name="Google Shape;581;p90"/>
          <p:cNvSpPr txBox="1"/>
          <p:nvPr>
            <p:ph idx="17" type="body"/>
          </p:nvPr>
        </p:nvSpPr>
        <p:spPr>
          <a:xfrm>
            <a:off x="4256493" y="235331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2" name="Google Shape;582;p90"/>
          <p:cNvSpPr txBox="1"/>
          <p:nvPr>
            <p:ph idx="18" type="body"/>
          </p:nvPr>
        </p:nvSpPr>
        <p:spPr>
          <a:xfrm>
            <a:off x="4256493" y="2851554"/>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3" name="Google Shape;583;p90"/>
          <p:cNvSpPr txBox="1"/>
          <p:nvPr>
            <p:ph idx="19" type="body"/>
          </p:nvPr>
        </p:nvSpPr>
        <p:spPr>
          <a:xfrm>
            <a:off x="4256493" y="3351801"/>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4" name="Google Shape;584;p90"/>
          <p:cNvSpPr txBox="1"/>
          <p:nvPr>
            <p:ph idx="20" type="body"/>
          </p:nvPr>
        </p:nvSpPr>
        <p:spPr>
          <a:xfrm>
            <a:off x="4256493" y="3852066"/>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
        <p:nvSpPr>
          <p:cNvPr id="585" name="Google Shape;585;p90"/>
          <p:cNvSpPr txBox="1"/>
          <p:nvPr>
            <p:ph idx="21" type="body"/>
          </p:nvPr>
        </p:nvSpPr>
        <p:spPr>
          <a:xfrm>
            <a:off x="4256493" y="4352312"/>
            <a:ext cx="4342800" cy="334200"/>
          </a:xfrm>
          <a:prstGeom prst="rect">
            <a:avLst/>
          </a:prstGeom>
          <a:noFill/>
          <a:ln>
            <a:noFill/>
          </a:ln>
        </p:spPr>
        <p:txBody>
          <a:bodyPr anchorCtr="0" anchor="t" bIns="17125" lIns="34275" spcFirstLastPara="1" rIns="34275" wrap="square" tIns="0">
            <a:noAutofit/>
          </a:bodyPr>
          <a:lstStyle>
            <a:lvl1pPr indent="-228600" lvl="0" marL="457200" rtl="0" algn="l">
              <a:lnSpc>
                <a:spcPct val="150000"/>
              </a:lnSpc>
              <a:spcBef>
                <a:spcPts val="700"/>
              </a:spcBef>
              <a:spcAft>
                <a:spcPts val="0"/>
              </a:spcAft>
              <a:buSzPts val="1200"/>
              <a:buNone/>
              <a:defRPr sz="1200"/>
            </a:lvl1pPr>
            <a:lvl2pPr indent="-292100" lvl="1" marL="914400" rtl="0" algn="l">
              <a:lnSpc>
                <a:spcPct val="150000"/>
              </a:lnSpc>
              <a:spcBef>
                <a:spcPts val="400"/>
              </a:spcBef>
              <a:spcAft>
                <a:spcPts val="0"/>
              </a:spcAft>
              <a:buSzPts val="1000"/>
              <a:buChar char="＋"/>
              <a:defRPr sz="1200"/>
            </a:lvl2pPr>
            <a:lvl3pPr indent="-292100" lvl="2" marL="1371600" rtl="0" algn="l">
              <a:lnSpc>
                <a:spcPct val="150000"/>
              </a:lnSpc>
              <a:spcBef>
                <a:spcPts val="400"/>
              </a:spcBef>
              <a:spcAft>
                <a:spcPts val="0"/>
              </a:spcAft>
              <a:buSzPts val="1000"/>
              <a:buChar char="＋"/>
              <a:defRPr sz="1200"/>
            </a:lvl3pPr>
            <a:lvl4pPr indent="-304800" lvl="3" marL="1828800" rtl="0" algn="l">
              <a:lnSpc>
                <a:spcPct val="150000"/>
              </a:lnSpc>
              <a:spcBef>
                <a:spcPts val="400"/>
              </a:spcBef>
              <a:spcAft>
                <a:spcPts val="0"/>
              </a:spcAft>
              <a:buClr>
                <a:srgbClr val="FFFFFF"/>
              </a:buClr>
              <a:buSzPts val="1200"/>
              <a:buChar char="o"/>
              <a:defRPr sz="1200">
                <a:solidFill>
                  <a:srgbClr val="FFFFFF"/>
                </a:solidFill>
              </a:defRPr>
            </a:lvl4pPr>
            <a:lvl5pPr indent="-304800" lvl="4" marL="2286000" rtl="0" algn="l">
              <a:lnSpc>
                <a:spcPct val="150000"/>
              </a:lnSpc>
              <a:spcBef>
                <a:spcPts val="400"/>
              </a:spcBef>
              <a:spcAft>
                <a:spcPts val="0"/>
              </a:spcAft>
              <a:buClr>
                <a:srgbClr val="FFFFFF"/>
              </a:buClr>
              <a:buSzPts val="1200"/>
              <a:buChar char="＋"/>
              <a:defRPr sz="1200">
                <a:solidFill>
                  <a:srgbClr val="FFFFFF"/>
                </a:solidFill>
              </a:defRPr>
            </a:lvl5pPr>
            <a:lvl6pPr indent="-304800" lvl="5" marL="2743200" rtl="0" algn="l">
              <a:lnSpc>
                <a:spcPct val="90000"/>
              </a:lnSpc>
              <a:spcBef>
                <a:spcPts val="400"/>
              </a:spcBef>
              <a:spcAft>
                <a:spcPts val="0"/>
              </a:spcAft>
              <a:buClr>
                <a:srgbClr val="FFFFFF"/>
              </a:buClr>
              <a:buSzPts val="1200"/>
              <a:buChar char="•"/>
              <a:defRPr sz="1200">
                <a:solidFill>
                  <a:srgbClr val="FFFFFF"/>
                </a:solidFill>
              </a:defRPr>
            </a:lvl6pPr>
            <a:lvl7pPr indent="-304800" lvl="6" marL="3200400" rtl="0" algn="l">
              <a:lnSpc>
                <a:spcPct val="90000"/>
              </a:lnSpc>
              <a:spcBef>
                <a:spcPts val="400"/>
              </a:spcBef>
              <a:spcAft>
                <a:spcPts val="0"/>
              </a:spcAft>
              <a:buClr>
                <a:srgbClr val="FFFFFF"/>
              </a:buClr>
              <a:buSzPts val="1200"/>
              <a:buChar char="•"/>
              <a:defRPr sz="1200">
                <a:solidFill>
                  <a:srgbClr val="FFFFFF"/>
                </a:solidFill>
              </a:defRPr>
            </a:lvl7pPr>
            <a:lvl8pPr indent="-304800" lvl="7" marL="3657600" rtl="0" algn="l">
              <a:lnSpc>
                <a:spcPct val="90000"/>
              </a:lnSpc>
              <a:spcBef>
                <a:spcPts val="400"/>
              </a:spcBef>
              <a:spcAft>
                <a:spcPts val="0"/>
              </a:spcAft>
              <a:buClr>
                <a:srgbClr val="FFFFFF"/>
              </a:buClr>
              <a:buSzPts val="1200"/>
              <a:buChar char="•"/>
              <a:defRPr sz="1200">
                <a:solidFill>
                  <a:srgbClr val="FFFFFF"/>
                </a:solidFill>
              </a:defRPr>
            </a:lvl8pPr>
            <a:lvl9pPr indent="-304800" lvl="8" marL="4114800" rtl="0" algn="l">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ide by Side">
  <p:cSld name="Text: Side by Side">
    <p:spTree>
      <p:nvGrpSpPr>
        <p:cNvPr id="586" name="Shape 586"/>
        <p:cNvGrpSpPr/>
        <p:nvPr/>
      </p:nvGrpSpPr>
      <p:grpSpPr>
        <a:xfrm>
          <a:off x="0" y="0"/>
          <a:ext cx="0" cy="0"/>
          <a:chOff x="0" y="0"/>
          <a:chExt cx="0" cy="0"/>
        </a:xfrm>
      </p:grpSpPr>
      <p:sp>
        <p:nvSpPr>
          <p:cNvPr id="587" name="Google Shape;587;p91"/>
          <p:cNvSpPr txBox="1"/>
          <p:nvPr>
            <p:ph idx="1" type="body"/>
          </p:nvPr>
        </p:nvSpPr>
        <p:spPr>
          <a:xfrm>
            <a:off x="895485" y="691357"/>
            <a:ext cx="2765700" cy="2388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000"/>
              <a:buNone/>
              <a:defRPr b="1" i="0" sz="10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SzPts val="1000"/>
              <a:buChar char="＋"/>
              <a:defRPr sz="1000"/>
            </a:lvl2pPr>
            <a:lvl3pPr indent="-292100" lvl="2" marL="1371600" rtl="0" algn="l">
              <a:lnSpc>
                <a:spcPct val="150000"/>
              </a:lnSpc>
              <a:spcBef>
                <a:spcPts val="400"/>
              </a:spcBef>
              <a:spcAft>
                <a:spcPts val="0"/>
              </a:spcAft>
              <a:buSzPts val="1000"/>
              <a:buChar char="＞"/>
              <a:defRPr sz="1000"/>
            </a:lvl3pPr>
            <a:lvl4pPr indent="-292100" lvl="3" marL="1828800" rtl="0" algn="l">
              <a:lnSpc>
                <a:spcPct val="150000"/>
              </a:lnSpc>
              <a:spcBef>
                <a:spcPts val="400"/>
              </a:spcBef>
              <a:spcAft>
                <a:spcPts val="0"/>
              </a:spcAft>
              <a:buSzPts val="1000"/>
              <a:buChar char="o"/>
              <a:defRPr sz="1000"/>
            </a:lvl4pPr>
            <a:lvl5pPr indent="-292100" lvl="4" marL="2286000" rtl="0" algn="l">
              <a:lnSpc>
                <a:spcPct val="150000"/>
              </a:lnSpc>
              <a:spcBef>
                <a:spcPts val="400"/>
              </a:spcBef>
              <a:spcAft>
                <a:spcPts val="0"/>
              </a:spcAft>
              <a:buSzPts val="1000"/>
              <a:buChar char="＋"/>
              <a:defRPr sz="1000"/>
            </a:lvl5pPr>
            <a:lvl6pPr indent="-292100" lvl="5" marL="2743200" rtl="0" algn="l">
              <a:lnSpc>
                <a:spcPct val="90000"/>
              </a:lnSpc>
              <a:spcBef>
                <a:spcPts val="400"/>
              </a:spcBef>
              <a:spcAft>
                <a:spcPts val="0"/>
              </a:spcAft>
              <a:buClr>
                <a:schemeClr val="lt1"/>
              </a:buClr>
              <a:buSzPts val="1000"/>
              <a:buChar char="•"/>
              <a:defRPr sz="1000">
                <a:solidFill>
                  <a:schemeClr val="lt1"/>
                </a:solidFill>
              </a:defRPr>
            </a:lvl6pPr>
            <a:lvl7pPr indent="-292100" lvl="6" marL="3200400" rtl="0" algn="l">
              <a:lnSpc>
                <a:spcPct val="90000"/>
              </a:lnSpc>
              <a:spcBef>
                <a:spcPts val="400"/>
              </a:spcBef>
              <a:spcAft>
                <a:spcPts val="0"/>
              </a:spcAft>
              <a:buClr>
                <a:schemeClr val="lt1"/>
              </a:buClr>
              <a:buSzPts val="1000"/>
              <a:buChar char="•"/>
              <a:defRPr sz="1000">
                <a:solidFill>
                  <a:schemeClr val="lt1"/>
                </a:solidFill>
              </a:defRPr>
            </a:lvl7pPr>
            <a:lvl8pPr indent="-292100" lvl="7" marL="3657600" rtl="0" algn="l">
              <a:lnSpc>
                <a:spcPct val="90000"/>
              </a:lnSpc>
              <a:spcBef>
                <a:spcPts val="400"/>
              </a:spcBef>
              <a:spcAft>
                <a:spcPts val="0"/>
              </a:spcAft>
              <a:buClr>
                <a:schemeClr val="lt1"/>
              </a:buClr>
              <a:buSzPts val="1000"/>
              <a:buChar char="•"/>
              <a:defRPr sz="1000">
                <a:solidFill>
                  <a:schemeClr val="lt1"/>
                </a:solidFill>
              </a:defRPr>
            </a:lvl8pPr>
            <a:lvl9pPr indent="-292100" lvl="8" marL="4114800" rtl="0" algn="l">
              <a:lnSpc>
                <a:spcPct val="90000"/>
              </a:lnSpc>
              <a:spcBef>
                <a:spcPts val="400"/>
              </a:spcBef>
              <a:spcAft>
                <a:spcPts val="0"/>
              </a:spcAft>
              <a:buClr>
                <a:schemeClr val="lt1"/>
              </a:buClr>
              <a:buSzPts val="1000"/>
              <a:buChar char="•"/>
              <a:defRPr sz="1000">
                <a:solidFill>
                  <a:schemeClr val="lt1"/>
                </a:solidFill>
              </a:defRPr>
            </a:lvl9pPr>
          </a:lstStyle>
          <a:p/>
        </p:txBody>
      </p:sp>
      <p:sp>
        <p:nvSpPr>
          <p:cNvPr id="588" name="Google Shape;588;p91"/>
          <p:cNvSpPr/>
          <p:nvPr/>
        </p:nvSpPr>
        <p:spPr>
          <a:xfrm>
            <a:off x="4572949" y="0"/>
            <a:ext cx="4571100" cy="5143500"/>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589" name="Google Shape;589;p91"/>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sz="1000">
                <a:solidFill>
                  <a:schemeClr val="lt1"/>
                </a:solidFill>
                <a:latin typeface="Arial"/>
                <a:ea typeface="Arial"/>
                <a:cs typeface="Arial"/>
                <a:sym typeface="Arial"/>
              </a:defRPr>
            </a:lvl1pPr>
            <a:lvl2pPr indent="0" lvl="1" marL="0" rtl="0" algn="r">
              <a:spcBef>
                <a:spcPts val="0"/>
              </a:spcBef>
              <a:buNone/>
              <a:defRPr sz="1000">
                <a:solidFill>
                  <a:schemeClr val="lt1"/>
                </a:solidFill>
                <a:latin typeface="Arial"/>
                <a:ea typeface="Arial"/>
                <a:cs typeface="Arial"/>
                <a:sym typeface="Arial"/>
              </a:defRPr>
            </a:lvl2pPr>
            <a:lvl3pPr indent="0" lvl="2" marL="0" rtl="0" algn="r">
              <a:spcBef>
                <a:spcPts val="0"/>
              </a:spcBef>
              <a:buNone/>
              <a:defRPr sz="1000">
                <a:solidFill>
                  <a:schemeClr val="lt1"/>
                </a:solidFill>
                <a:latin typeface="Arial"/>
                <a:ea typeface="Arial"/>
                <a:cs typeface="Arial"/>
                <a:sym typeface="Arial"/>
              </a:defRPr>
            </a:lvl3pPr>
            <a:lvl4pPr indent="0" lvl="3" marL="0" rtl="0" algn="r">
              <a:spcBef>
                <a:spcPts val="0"/>
              </a:spcBef>
              <a:buNone/>
              <a:defRPr sz="1000">
                <a:solidFill>
                  <a:schemeClr val="lt1"/>
                </a:solidFill>
                <a:latin typeface="Arial"/>
                <a:ea typeface="Arial"/>
                <a:cs typeface="Arial"/>
                <a:sym typeface="Arial"/>
              </a:defRPr>
            </a:lvl4pPr>
            <a:lvl5pPr indent="0" lvl="4" marL="0" rtl="0" algn="r">
              <a:spcBef>
                <a:spcPts val="0"/>
              </a:spcBef>
              <a:buNone/>
              <a:defRPr sz="1000">
                <a:solidFill>
                  <a:schemeClr val="lt1"/>
                </a:solidFill>
                <a:latin typeface="Arial"/>
                <a:ea typeface="Arial"/>
                <a:cs typeface="Arial"/>
                <a:sym typeface="Arial"/>
              </a:defRPr>
            </a:lvl5pPr>
            <a:lvl6pPr indent="0" lvl="5" marL="0" rtl="0" algn="r">
              <a:spcBef>
                <a:spcPts val="0"/>
              </a:spcBef>
              <a:buNone/>
              <a:defRPr sz="1000">
                <a:solidFill>
                  <a:schemeClr val="lt1"/>
                </a:solidFill>
                <a:latin typeface="Arial"/>
                <a:ea typeface="Arial"/>
                <a:cs typeface="Arial"/>
                <a:sym typeface="Arial"/>
              </a:defRPr>
            </a:lvl6pPr>
            <a:lvl7pPr indent="0" lvl="6" marL="0" rtl="0" algn="r">
              <a:spcBef>
                <a:spcPts val="0"/>
              </a:spcBef>
              <a:buNone/>
              <a:defRPr sz="1000">
                <a:solidFill>
                  <a:schemeClr val="lt1"/>
                </a:solidFill>
                <a:latin typeface="Arial"/>
                <a:ea typeface="Arial"/>
                <a:cs typeface="Arial"/>
                <a:sym typeface="Arial"/>
              </a:defRPr>
            </a:lvl7pPr>
            <a:lvl8pPr indent="0" lvl="7" marL="0" rtl="0" algn="r">
              <a:spcBef>
                <a:spcPts val="0"/>
              </a:spcBef>
              <a:buNone/>
              <a:defRPr sz="1000">
                <a:solidFill>
                  <a:schemeClr val="lt1"/>
                </a:solidFill>
                <a:latin typeface="Arial"/>
                <a:ea typeface="Arial"/>
                <a:cs typeface="Arial"/>
                <a:sym typeface="Arial"/>
              </a:defRPr>
            </a:lvl8pPr>
            <a:lvl9pPr indent="0" lvl="8" marL="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90" name="Google Shape;590;p91"/>
          <p:cNvSpPr txBox="1"/>
          <p:nvPr>
            <p:ph type="title"/>
          </p:nvPr>
        </p:nvSpPr>
        <p:spPr>
          <a:xfrm>
            <a:off x="902252" y="1432263"/>
            <a:ext cx="27522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dk1"/>
              </a:buClr>
              <a:buSzPts val="2200"/>
              <a:buFont typeface="Arial"/>
              <a:buNone/>
              <a:defRPr sz="22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591" name="Google Shape;591;p91"/>
          <p:cNvSpPr txBox="1"/>
          <p:nvPr>
            <p:ph idx="2" type="body"/>
          </p:nvPr>
        </p:nvSpPr>
        <p:spPr>
          <a:xfrm>
            <a:off x="5475653" y="691357"/>
            <a:ext cx="2765700" cy="2388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Clr>
                <a:schemeClr val="lt1"/>
              </a:buClr>
              <a:buSzPts val="1000"/>
              <a:buNone/>
              <a:defRPr b="1" i="0" sz="1000">
                <a:solidFill>
                  <a:schemeClr val="lt1"/>
                </a:solidFill>
                <a:latin typeface="Arial"/>
                <a:ea typeface="Arial"/>
                <a:cs typeface="Arial"/>
                <a:sym typeface="Arial"/>
              </a:defRPr>
            </a:lvl1pPr>
            <a:lvl2pPr indent="-292100" lvl="1" marL="914400" rtl="0" algn="l">
              <a:lnSpc>
                <a:spcPct val="150000"/>
              </a:lnSpc>
              <a:spcBef>
                <a:spcPts val="400"/>
              </a:spcBef>
              <a:spcAft>
                <a:spcPts val="0"/>
              </a:spcAft>
              <a:buClr>
                <a:schemeClr val="lt1"/>
              </a:buClr>
              <a:buSzPts val="1000"/>
              <a:buChar char="＋"/>
              <a:defRPr sz="1000">
                <a:solidFill>
                  <a:schemeClr val="lt1"/>
                </a:solidFill>
              </a:defRPr>
            </a:lvl2pPr>
            <a:lvl3pPr indent="-292100" lvl="2" marL="1371600" rtl="0" algn="l">
              <a:lnSpc>
                <a:spcPct val="150000"/>
              </a:lnSpc>
              <a:spcBef>
                <a:spcPts val="400"/>
              </a:spcBef>
              <a:spcAft>
                <a:spcPts val="0"/>
              </a:spcAft>
              <a:buClr>
                <a:schemeClr val="lt1"/>
              </a:buClr>
              <a:buSzPts val="1000"/>
              <a:buChar char="＞"/>
              <a:defRPr sz="1000">
                <a:solidFill>
                  <a:schemeClr val="lt1"/>
                </a:solidFill>
              </a:defRPr>
            </a:lvl3pPr>
            <a:lvl4pPr indent="-292100" lvl="3" marL="1828800" rtl="0" algn="l">
              <a:lnSpc>
                <a:spcPct val="150000"/>
              </a:lnSpc>
              <a:spcBef>
                <a:spcPts val="400"/>
              </a:spcBef>
              <a:spcAft>
                <a:spcPts val="0"/>
              </a:spcAft>
              <a:buClr>
                <a:schemeClr val="lt1"/>
              </a:buClr>
              <a:buSzPts val="1000"/>
              <a:buChar char="o"/>
              <a:defRPr sz="1000">
                <a:solidFill>
                  <a:schemeClr val="lt1"/>
                </a:solidFill>
              </a:defRPr>
            </a:lvl4pPr>
            <a:lvl5pPr indent="-292100" lvl="4" marL="2286000" rtl="0" algn="l">
              <a:lnSpc>
                <a:spcPct val="150000"/>
              </a:lnSpc>
              <a:spcBef>
                <a:spcPts val="400"/>
              </a:spcBef>
              <a:spcAft>
                <a:spcPts val="0"/>
              </a:spcAft>
              <a:buClr>
                <a:schemeClr val="lt1"/>
              </a:buClr>
              <a:buSzPts val="1000"/>
              <a:buChar char="＋"/>
              <a:defRPr sz="1000">
                <a:solidFill>
                  <a:schemeClr val="lt1"/>
                </a:solidFill>
              </a:defRPr>
            </a:lvl5pPr>
            <a:lvl6pPr indent="-292100" lvl="5" marL="2743200" rtl="0" algn="l">
              <a:lnSpc>
                <a:spcPct val="90000"/>
              </a:lnSpc>
              <a:spcBef>
                <a:spcPts val="400"/>
              </a:spcBef>
              <a:spcAft>
                <a:spcPts val="0"/>
              </a:spcAft>
              <a:buClr>
                <a:schemeClr val="accent1"/>
              </a:buClr>
              <a:buSzPts val="1000"/>
              <a:buChar char="•"/>
              <a:defRPr sz="1000">
                <a:solidFill>
                  <a:schemeClr val="accent1"/>
                </a:solidFill>
              </a:defRPr>
            </a:lvl6pPr>
            <a:lvl7pPr indent="-292100" lvl="6" marL="3200400" rtl="0" algn="l">
              <a:lnSpc>
                <a:spcPct val="90000"/>
              </a:lnSpc>
              <a:spcBef>
                <a:spcPts val="400"/>
              </a:spcBef>
              <a:spcAft>
                <a:spcPts val="0"/>
              </a:spcAft>
              <a:buClr>
                <a:schemeClr val="accent1"/>
              </a:buClr>
              <a:buSzPts val="1000"/>
              <a:buChar char="•"/>
              <a:defRPr sz="1000">
                <a:solidFill>
                  <a:schemeClr val="accent1"/>
                </a:solidFill>
              </a:defRPr>
            </a:lvl7pPr>
            <a:lvl8pPr indent="-292100" lvl="7" marL="3657600" rtl="0" algn="l">
              <a:lnSpc>
                <a:spcPct val="90000"/>
              </a:lnSpc>
              <a:spcBef>
                <a:spcPts val="400"/>
              </a:spcBef>
              <a:spcAft>
                <a:spcPts val="0"/>
              </a:spcAft>
              <a:buClr>
                <a:schemeClr val="accent1"/>
              </a:buClr>
              <a:buSzPts val="1000"/>
              <a:buChar char="•"/>
              <a:defRPr sz="1000">
                <a:solidFill>
                  <a:schemeClr val="accent1"/>
                </a:solidFill>
              </a:defRPr>
            </a:lvl8pPr>
            <a:lvl9pPr indent="-292100" lvl="8" marL="4114800" rtl="0" algn="l">
              <a:lnSpc>
                <a:spcPct val="90000"/>
              </a:lnSpc>
              <a:spcBef>
                <a:spcPts val="400"/>
              </a:spcBef>
              <a:spcAft>
                <a:spcPts val="0"/>
              </a:spcAft>
              <a:buClr>
                <a:schemeClr val="accent1"/>
              </a:buClr>
              <a:buSzPts val="1000"/>
              <a:buChar char="•"/>
              <a:defRPr sz="1000">
                <a:solidFill>
                  <a:schemeClr val="accent1"/>
                </a:solidFill>
              </a:defRPr>
            </a:lvl9pPr>
          </a:lstStyle>
          <a:p/>
        </p:txBody>
      </p:sp>
      <p:sp>
        <p:nvSpPr>
          <p:cNvPr id="592" name="Google Shape;592;p91"/>
          <p:cNvSpPr txBox="1"/>
          <p:nvPr>
            <p:ph idx="3" type="title"/>
          </p:nvPr>
        </p:nvSpPr>
        <p:spPr>
          <a:xfrm>
            <a:off x="5482463" y="1432263"/>
            <a:ext cx="2752200" cy="2221800"/>
          </a:xfrm>
          <a:prstGeom prst="rect">
            <a:avLst/>
          </a:prstGeom>
          <a:noFill/>
          <a:ln>
            <a:noFill/>
          </a:ln>
        </p:spPr>
        <p:txBody>
          <a:bodyPr anchorCtr="0" anchor="ctr" bIns="17125" lIns="34275" spcFirstLastPara="1" rIns="34275" wrap="square" tIns="17125">
            <a:noAutofit/>
          </a:bodyPr>
          <a:lstStyle>
            <a:lvl1pPr lvl="0" rtl="0" algn="ctr">
              <a:lnSpc>
                <a:spcPct val="100000"/>
              </a:lnSpc>
              <a:spcBef>
                <a:spcPts val="0"/>
              </a:spcBef>
              <a:spcAft>
                <a:spcPts val="0"/>
              </a:spcAft>
              <a:buClr>
                <a:schemeClr val="lt1"/>
              </a:buClr>
              <a:buSzPts val="2200"/>
              <a:buFont typeface="Arial"/>
              <a:buNone/>
              <a:defRPr sz="2200">
                <a:solidFill>
                  <a:schemeClr val="lt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3 Boxes">
  <p:cSld name="Text: 3 Boxes">
    <p:spTree>
      <p:nvGrpSpPr>
        <p:cNvPr id="593" name="Shape 593"/>
        <p:cNvGrpSpPr/>
        <p:nvPr/>
      </p:nvGrpSpPr>
      <p:grpSpPr>
        <a:xfrm>
          <a:off x="0" y="0"/>
          <a:ext cx="0" cy="0"/>
          <a:chOff x="0" y="0"/>
          <a:chExt cx="0" cy="0"/>
        </a:xfrm>
      </p:grpSpPr>
      <p:sp>
        <p:nvSpPr>
          <p:cNvPr id="594" name="Google Shape;594;p92"/>
          <p:cNvSpPr txBox="1"/>
          <p:nvPr>
            <p:ph idx="1" type="subTitle"/>
          </p:nvPr>
        </p:nvSpPr>
        <p:spPr>
          <a:xfrm>
            <a:off x="625750" y="1100241"/>
            <a:ext cx="7886700" cy="308100"/>
          </a:xfrm>
          <a:prstGeom prst="rect">
            <a:avLst/>
          </a:prstGeom>
        </p:spPr>
        <p:txBody>
          <a:bodyPr anchorCtr="0" anchor="ctr" bIns="34275" lIns="0" spcFirstLastPara="1" rIns="34275" wrap="square" tIns="34275">
            <a:noAutofit/>
          </a:bodyPr>
          <a:lstStyle>
            <a:lvl1pPr lvl="0" rtl="0">
              <a:spcBef>
                <a:spcPts val="700"/>
              </a:spcBef>
              <a:spcAft>
                <a:spcPts val="0"/>
              </a:spcAft>
              <a:buNone/>
              <a:defRPr/>
            </a:lvl1pPr>
            <a:lvl2pPr lvl="1" rtl="0">
              <a:spcBef>
                <a:spcPts val="700"/>
              </a:spcBef>
              <a:spcAft>
                <a:spcPts val="0"/>
              </a:spcAft>
              <a:buNone/>
              <a:defRPr/>
            </a:lvl2pPr>
            <a:lvl3pPr lvl="2" rtl="0">
              <a:spcBef>
                <a:spcPts val="700"/>
              </a:spcBef>
              <a:spcAft>
                <a:spcPts val="0"/>
              </a:spcAft>
              <a:buNone/>
              <a:defRPr/>
            </a:lvl3pPr>
            <a:lvl4pPr lvl="3" rtl="0">
              <a:spcBef>
                <a:spcPts val="700"/>
              </a:spcBef>
              <a:spcAft>
                <a:spcPts val="0"/>
              </a:spcAft>
              <a:buNone/>
              <a:defRPr/>
            </a:lvl4pPr>
            <a:lvl5pPr lvl="4" rtl="0">
              <a:spcBef>
                <a:spcPts val="700"/>
              </a:spcBef>
              <a:spcAft>
                <a:spcPts val="0"/>
              </a:spcAft>
              <a:buNone/>
              <a:defRPr/>
            </a:lvl5pPr>
            <a:lvl6pPr lvl="5" rtl="0">
              <a:spcBef>
                <a:spcPts val="700"/>
              </a:spcBef>
              <a:spcAft>
                <a:spcPts val="0"/>
              </a:spcAft>
              <a:buNone/>
              <a:defRPr/>
            </a:lvl6pPr>
            <a:lvl7pPr lvl="6" rtl="0">
              <a:spcBef>
                <a:spcPts val="700"/>
              </a:spcBef>
              <a:spcAft>
                <a:spcPts val="0"/>
              </a:spcAft>
              <a:buNone/>
              <a:defRPr/>
            </a:lvl7pPr>
            <a:lvl8pPr lvl="7" rtl="0">
              <a:spcBef>
                <a:spcPts val="700"/>
              </a:spcBef>
              <a:spcAft>
                <a:spcPts val="0"/>
              </a:spcAft>
              <a:buNone/>
              <a:defRPr/>
            </a:lvl8pPr>
            <a:lvl9pPr lvl="8" rtl="0">
              <a:spcBef>
                <a:spcPts val="700"/>
              </a:spcBef>
              <a:spcAft>
                <a:spcPts val="0"/>
              </a:spcAft>
              <a:buNone/>
              <a:defRPr/>
            </a:lvl9pPr>
          </a:lstStyle>
          <a:p/>
        </p:txBody>
      </p:sp>
      <p:sp>
        <p:nvSpPr>
          <p:cNvPr id="595" name="Google Shape;595;p92"/>
          <p:cNvSpPr txBox="1"/>
          <p:nvPr>
            <p:ph type="title"/>
          </p:nvPr>
        </p:nvSpPr>
        <p:spPr>
          <a:xfrm>
            <a:off x="628650" y="612518"/>
            <a:ext cx="7886700" cy="473700"/>
          </a:xfrm>
          <a:prstGeom prst="rect">
            <a:avLst/>
          </a:prstGeom>
          <a:noFill/>
          <a:ln>
            <a:noFill/>
          </a:ln>
        </p:spPr>
        <p:txBody>
          <a:bodyPr anchorCtr="0" anchor="t"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596" name="Google Shape;596;p92"/>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97" name="Google Shape;597;p92"/>
          <p:cNvSpPr/>
          <p:nvPr/>
        </p:nvSpPr>
        <p:spPr>
          <a:xfrm>
            <a:off x="628650" y="1697773"/>
            <a:ext cx="2471100" cy="2899800"/>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598" name="Google Shape;598;p92"/>
          <p:cNvSpPr/>
          <p:nvPr/>
        </p:nvSpPr>
        <p:spPr>
          <a:xfrm>
            <a:off x="3336450" y="1697773"/>
            <a:ext cx="2471100" cy="2899800"/>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599" name="Google Shape;599;p92"/>
          <p:cNvSpPr/>
          <p:nvPr/>
        </p:nvSpPr>
        <p:spPr>
          <a:xfrm>
            <a:off x="6044250" y="1697773"/>
            <a:ext cx="2471100" cy="2899800"/>
          </a:xfrm>
          <a:prstGeom prst="rect">
            <a:avLst/>
          </a:prstGeom>
          <a:solidFill>
            <a:schemeClr val="accent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600" name="Google Shape;600;p92"/>
          <p:cNvSpPr txBox="1"/>
          <p:nvPr>
            <p:ph idx="2" type="body"/>
          </p:nvPr>
        </p:nvSpPr>
        <p:spPr>
          <a:xfrm>
            <a:off x="838337" y="189370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dk1"/>
              </a:buClr>
              <a:buSzPts val="500"/>
              <a:buChar char="＋"/>
              <a:defRPr>
                <a:solidFill>
                  <a:schemeClr val="dk1"/>
                </a:solidFill>
              </a:defRPr>
            </a:lvl2pPr>
            <a:lvl3pPr indent="-260350" lvl="2" marL="1371600" rtl="0" algn="l">
              <a:lnSpc>
                <a:spcPct val="150000"/>
              </a:lnSpc>
              <a:spcBef>
                <a:spcPts val="400"/>
              </a:spcBef>
              <a:spcAft>
                <a:spcPts val="0"/>
              </a:spcAft>
              <a:buClr>
                <a:schemeClr val="dk1"/>
              </a:buClr>
              <a:buSzPts val="500"/>
              <a:buChar char="＞"/>
              <a:defRPr>
                <a:solidFill>
                  <a:schemeClr val="dk1"/>
                </a:solidFill>
              </a:defRPr>
            </a:lvl3pPr>
            <a:lvl4pPr indent="-260350" lvl="3" marL="1828800" rtl="0" algn="l">
              <a:lnSpc>
                <a:spcPct val="150000"/>
              </a:lnSpc>
              <a:spcBef>
                <a:spcPts val="400"/>
              </a:spcBef>
              <a:spcAft>
                <a:spcPts val="0"/>
              </a:spcAft>
              <a:buClr>
                <a:schemeClr val="dk1"/>
              </a:buClr>
              <a:buSzPts val="500"/>
              <a:buChar char="o"/>
              <a:defRPr>
                <a:solidFill>
                  <a:schemeClr val="dk1"/>
                </a:solidFill>
              </a:defRPr>
            </a:lvl4pPr>
            <a:lvl5pPr indent="-260350" lvl="4" marL="2286000" rtl="0" algn="l">
              <a:lnSpc>
                <a:spcPct val="150000"/>
              </a:lnSpc>
              <a:spcBef>
                <a:spcPts val="400"/>
              </a:spcBef>
              <a:spcAft>
                <a:spcPts val="0"/>
              </a:spcAft>
              <a:buClr>
                <a:schemeClr val="dk1"/>
              </a:buClr>
              <a:buSzPts val="500"/>
              <a:buChar char="＋"/>
              <a:defRPr>
                <a:solidFill>
                  <a:schemeClr val="dk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SzPts val="700"/>
              <a:buChar char="•"/>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01" name="Google Shape;601;p92"/>
          <p:cNvSpPr txBox="1"/>
          <p:nvPr>
            <p:ph idx="3" type="body"/>
          </p:nvPr>
        </p:nvSpPr>
        <p:spPr>
          <a:xfrm>
            <a:off x="3557030" y="189370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accent6"/>
              </a:buClr>
              <a:buSzPts val="500"/>
              <a:buChar char="＋"/>
              <a:defRPr>
                <a:solidFill>
                  <a:schemeClr val="accent6"/>
                </a:solidFill>
              </a:defRPr>
            </a:lvl2pPr>
            <a:lvl3pPr indent="-260350" lvl="2" marL="1371600" rtl="0" algn="l">
              <a:lnSpc>
                <a:spcPct val="150000"/>
              </a:lnSpc>
              <a:spcBef>
                <a:spcPts val="400"/>
              </a:spcBef>
              <a:spcAft>
                <a:spcPts val="0"/>
              </a:spcAft>
              <a:buClr>
                <a:schemeClr val="accent6"/>
              </a:buClr>
              <a:buSzPts val="500"/>
              <a:buChar char="＞"/>
              <a:defRPr>
                <a:solidFill>
                  <a:schemeClr val="accent6"/>
                </a:solidFill>
              </a:defRPr>
            </a:lvl3pPr>
            <a:lvl4pPr indent="-260350" lvl="3" marL="1828800" rtl="0" algn="l">
              <a:lnSpc>
                <a:spcPct val="150000"/>
              </a:lnSpc>
              <a:spcBef>
                <a:spcPts val="400"/>
              </a:spcBef>
              <a:spcAft>
                <a:spcPts val="0"/>
              </a:spcAft>
              <a:buClr>
                <a:schemeClr val="accent6"/>
              </a:buClr>
              <a:buSzPts val="500"/>
              <a:buChar char="o"/>
              <a:defRPr>
                <a:solidFill>
                  <a:schemeClr val="accent6"/>
                </a:solidFill>
              </a:defRPr>
            </a:lvl4pPr>
            <a:lvl5pPr indent="-260350" lvl="4" marL="2286000" rtl="0" algn="l">
              <a:lnSpc>
                <a:spcPct val="150000"/>
              </a:lnSpc>
              <a:spcBef>
                <a:spcPts val="400"/>
              </a:spcBef>
              <a:spcAft>
                <a:spcPts val="0"/>
              </a:spcAft>
              <a:buClr>
                <a:schemeClr val="accent6"/>
              </a:buClr>
              <a:buSzPts val="500"/>
              <a:buChar char="＋"/>
              <a:defRPr>
                <a:solidFill>
                  <a:schemeClr val="accent6"/>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accent6"/>
              </a:buClr>
              <a:buSzPts val="700"/>
              <a:buChar char="•"/>
              <a:defRPr>
                <a:solidFill>
                  <a:schemeClr val="accent6"/>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02" name="Google Shape;602;p92"/>
          <p:cNvSpPr txBox="1"/>
          <p:nvPr>
            <p:ph idx="4" type="body"/>
          </p:nvPr>
        </p:nvSpPr>
        <p:spPr>
          <a:xfrm>
            <a:off x="6275735" y="1905130"/>
            <a:ext cx="20298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Clr>
                <a:schemeClr val="lt1"/>
              </a:buClr>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SzPts val="500"/>
              <a:buChar char="＋"/>
              <a:defRPr>
                <a:solidFill>
                  <a:schemeClr val="accent1"/>
                </a:solidFill>
              </a:defRPr>
            </a:lvl2pPr>
            <a:lvl3pPr indent="-260350" lvl="2" marL="1371600" rtl="0" algn="l">
              <a:lnSpc>
                <a:spcPct val="150000"/>
              </a:lnSpc>
              <a:spcBef>
                <a:spcPts val="400"/>
              </a:spcBef>
              <a:spcAft>
                <a:spcPts val="0"/>
              </a:spcAft>
              <a:buSzPts val="500"/>
              <a:buChar char="＞"/>
              <a:defRPr>
                <a:solidFill>
                  <a:schemeClr val="accent1"/>
                </a:solidFill>
              </a:defRPr>
            </a:lvl3pPr>
            <a:lvl4pPr indent="-260350" lvl="3" marL="1828800" rtl="0" algn="l">
              <a:lnSpc>
                <a:spcPct val="150000"/>
              </a:lnSpc>
              <a:spcBef>
                <a:spcPts val="400"/>
              </a:spcBef>
              <a:spcAft>
                <a:spcPts val="0"/>
              </a:spcAft>
              <a:buSzPts val="500"/>
              <a:buChar char="o"/>
              <a:defRPr>
                <a:solidFill>
                  <a:schemeClr val="accent1"/>
                </a:solidFill>
              </a:defRPr>
            </a:lvl4pPr>
            <a:lvl5pPr indent="-260350" lvl="4" marL="2286000" rtl="0" algn="l">
              <a:lnSpc>
                <a:spcPct val="150000"/>
              </a:lnSpc>
              <a:spcBef>
                <a:spcPts val="400"/>
              </a:spcBef>
              <a:spcAft>
                <a:spcPts val="0"/>
              </a:spcAft>
              <a:buSzPts val="500"/>
              <a:buChar char="＋"/>
              <a:defRPr>
                <a:solidFill>
                  <a:schemeClr val="accent1"/>
                </a:solidFill>
              </a:defRPr>
            </a:lvl5pPr>
            <a:lvl6pPr indent="-273050" lvl="5" marL="2743200" rtl="0" algn="l">
              <a:lnSpc>
                <a:spcPct val="90000"/>
              </a:lnSpc>
              <a:spcBef>
                <a:spcPts val="400"/>
              </a:spcBef>
              <a:spcAft>
                <a:spcPts val="0"/>
              </a:spcAft>
              <a:buClr>
                <a:schemeClr val="accent1"/>
              </a:buClr>
              <a:buSzPts val="700"/>
              <a:buChar char="•"/>
              <a:defRPr>
                <a:solidFill>
                  <a:schemeClr val="accent1"/>
                </a:solidFill>
              </a:defRPr>
            </a:lvl6pPr>
            <a:lvl7pPr indent="-273050" lvl="6" marL="3200400" rtl="0" algn="l">
              <a:lnSpc>
                <a:spcPct val="90000"/>
              </a:lnSpc>
              <a:spcBef>
                <a:spcPts val="400"/>
              </a:spcBef>
              <a:spcAft>
                <a:spcPts val="0"/>
              </a:spcAft>
              <a:buClr>
                <a:schemeClr val="accent1"/>
              </a:buClr>
              <a:buSzPts val="700"/>
              <a:buChar char="•"/>
              <a:defRPr>
                <a:solidFill>
                  <a:schemeClr val="accent1"/>
                </a:solidFill>
              </a:defRPr>
            </a:lvl7pPr>
            <a:lvl8pPr indent="-273050" lvl="7" marL="3657600" rtl="0" algn="l">
              <a:lnSpc>
                <a:spcPct val="90000"/>
              </a:lnSpc>
              <a:spcBef>
                <a:spcPts val="400"/>
              </a:spcBef>
              <a:spcAft>
                <a:spcPts val="0"/>
              </a:spcAft>
              <a:buClr>
                <a:schemeClr val="accent1"/>
              </a:buClr>
              <a:buSzPts val="700"/>
              <a:buChar char="•"/>
              <a:defRPr>
                <a:solidFill>
                  <a:schemeClr val="accen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03" name="Google Shape;603;p92"/>
          <p:cNvSpPr txBox="1"/>
          <p:nvPr>
            <p:ph idx="5" type="body"/>
          </p:nvPr>
        </p:nvSpPr>
        <p:spPr>
          <a:xfrm>
            <a:off x="3557033"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Char char="＋"/>
              <a:defRPr sz="1200">
                <a:solidFill>
                  <a:schemeClr val="lt1"/>
                </a:solidFill>
              </a:defRPr>
            </a:lvl2pPr>
            <a:lvl3pPr indent="-292100" lvl="2" marL="1371600" rtl="0" algn="l">
              <a:lnSpc>
                <a:spcPct val="150000"/>
              </a:lnSpc>
              <a:spcBef>
                <a:spcPts val="400"/>
              </a:spcBef>
              <a:spcAft>
                <a:spcPts val="0"/>
              </a:spcAft>
              <a:buSzPts val="1000"/>
              <a:buChar char="＋"/>
              <a:defRPr sz="1200">
                <a:solidFill>
                  <a:schemeClr val="lt1"/>
                </a:solidFill>
              </a:defRPr>
            </a:lvl3pPr>
            <a:lvl4pPr indent="-292100" lvl="3" marL="1828800" rtl="0" algn="l">
              <a:lnSpc>
                <a:spcPct val="150000"/>
              </a:lnSpc>
              <a:spcBef>
                <a:spcPts val="400"/>
              </a:spcBef>
              <a:spcAft>
                <a:spcPts val="0"/>
              </a:spcAft>
              <a:buSzPts val="1000"/>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04" name="Google Shape;604;p92"/>
          <p:cNvSpPr txBox="1"/>
          <p:nvPr>
            <p:ph idx="6" type="body"/>
          </p:nvPr>
        </p:nvSpPr>
        <p:spPr>
          <a:xfrm>
            <a:off x="6275743"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Clr>
                <a:schemeClr val="lt1"/>
              </a:buClr>
              <a:buSzPts val="1000"/>
              <a:buChar char="＋"/>
              <a:defRPr sz="1200">
                <a:solidFill>
                  <a:schemeClr val="lt1"/>
                </a:solidFill>
              </a:defRPr>
            </a:lvl1pPr>
            <a:lvl2pPr indent="-292100" lvl="1" marL="914400" rtl="0" algn="l">
              <a:lnSpc>
                <a:spcPct val="150000"/>
              </a:lnSpc>
              <a:spcBef>
                <a:spcPts val="400"/>
              </a:spcBef>
              <a:spcAft>
                <a:spcPts val="0"/>
              </a:spcAft>
              <a:buClr>
                <a:schemeClr val="lt1"/>
              </a:buClr>
              <a:buSzPts val="1000"/>
              <a:buChar char="＋"/>
              <a:defRPr sz="1200">
                <a:solidFill>
                  <a:schemeClr val="lt1"/>
                </a:solidFill>
              </a:defRPr>
            </a:lvl2pPr>
            <a:lvl3pPr indent="-292100" lvl="2" marL="1371600" rtl="0" algn="l">
              <a:lnSpc>
                <a:spcPct val="150000"/>
              </a:lnSpc>
              <a:spcBef>
                <a:spcPts val="400"/>
              </a:spcBef>
              <a:spcAft>
                <a:spcPts val="0"/>
              </a:spcAft>
              <a:buClr>
                <a:schemeClr val="lt1"/>
              </a:buClr>
              <a:buSzPts val="1000"/>
              <a:buChar char="＋"/>
              <a:defRPr sz="1200">
                <a:solidFill>
                  <a:schemeClr val="lt1"/>
                </a:solidFill>
              </a:defRPr>
            </a:lvl3pPr>
            <a:lvl4pPr indent="-292100" lvl="3" marL="1828800" rtl="0" algn="l">
              <a:lnSpc>
                <a:spcPct val="150000"/>
              </a:lnSpc>
              <a:spcBef>
                <a:spcPts val="400"/>
              </a:spcBef>
              <a:spcAft>
                <a:spcPts val="0"/>
              </a:spcAft>
              <a:buClr>
                <a:schemeClr val="lt1"/>
              </a:buClr>
              <a:buSzPts val="1000"/>
              <a:buChar char="＋"/>
              <a:defRPr sz="1200">
                <a:solidFill>
                  <a:schemeClr val="lt1"/>
                </a:solidFill>
              </a:defRPr>
            </a:lvl4pPr>
            <a:lvl5pPr indent="-292100" lvl="4" marL="2286000" rtl="0" algn="l">
              <a:lnSpc>
                <a:spcPct val="150000"/>
              </a:lnSpc>
              <a:spcBef>
                <a:spcPts val="400"/>
              </a:spcBef>
              <a:spcAft>
                <a:spcPts val="0"/>
              </a:spcAft>
              <a:buClr>
                <a:schemeClr val="lt1"/>
              </a:buClr>
              <a:buSzPts val="1000"/>
              <a:buChar char="＋"/>
              <a:defRPr sz="1200">
                <a:solidFill>
                  <a:schemeClr val="lt1"/>
                </a:solidFill>
              </a:defRPr>
            </a:lvl5pPr>
            <a:lvl6pPr indent="-273050" lvl="5" marL="2743200" rtl="0" algn="l">
              <a:lnSpc>
                <a:spcPct val="90000"/>
              </a:lnSpc>
              <a:spcBef>
                <a:spcPts val="400"/>
              </a:spcBef>
              <a:spcAft>
                <a:spcPts val="0"/>
              </a:spcAft>
              <a:buClr>
                <a:schemeClr val="accent1"/>
              </a:buClr>
              <a:buSzPts val="700"/>
              <a:buChar char="■"/>
              <a:defRPr>
                <a:solidFill>
                  <a:schemeClr val="accent1"/>
                </a:solidFill>
              </a:defRPr>
            </a:lvl6pPr>
            <a:lvl7pPr indent="-273050" lvl="6" marL="3200400" rtl="0" algn="l">
              <a:lnSpc>
                <a:spcPct val="90000"/>
              </a:lnSpc>
              <a:spcBef>
                <a:spcPts val="400"/>
              </a:spcBef>
              <a:spcAft>
                <a:spcPts val="0"/>
              </a:spcAft>
              <a:buClr>
                <a:schemeClr val="accent1"/>
              </a:buClr>
              <a:buSzPts val="700"/>
              <a:buChar char="●"/>
              <a:defRPr>
                <a:solidFill>
                  <a:schemeClr val="accen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05" name="Google Shape;605;p92"/>
          <p:cNvSpPr txBox="1"/>
          <p:nvPr>
            <p:ph idx="7" type="body"/>
          </p:nvPr>
        </p:nvSpPr>
        <p:spPr>
          <a:xfrm>
            <a:off x="838338" y="2307986"/>
            <a:ext cx="2029800" cy="20409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Char char="＋"/>
              <a:defRPr sz="1200">
                <a:solidFill>
                  <a:schemeClr val="lt1"/>
                </a:solidFill>
              </a:defRPr>
            </a:lvl2pPr>
            <a:lvl3pPr indent="-292100" lvl="2" marL="1371600" rtl="0" algn="l">
              <a:lnSpc>
                <a:spcPct val="150000"/>
              </a:lnSpc>
              <a:spcBef>
                <a:spcPts val="400"/>
              </a:spcBef>
              <a:spcAft>
                <a:spcPts val="0"/>
              </a:spcAft>
              <a:buSzPts val="1000"/>
              <a:buChar char="＋"/>
              <a:defRPr sz="1200">
                <a:solidFill>
                  <a:schemeClr val="lt1"/>
                </a:solidFill>
              </a:defRPr>
            </a:lvl3pPr>
            <a:lvl4pPr indent="-292100" lvl="3" marL="1828800" rtl="0" algn="l">
              <a:lnSpc>
                <a:spcPct val="150000"/>
              </a:lnSpc>
              <a:spcBef>
                <a:spcPts val="400"/>
              </a:spcBef>
              <a:spcAft>
                <a:spcPts val="0"/>
              </a:spcAft>
              <a:buSzPts val="1000"/>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Copy + 2 Boxes">
  <p:cSld name="Text: Copy + 2 Boxes">
    <p:spTree>
      <p:nvGrpSpPr>
        <p:cNvPr id="606" name="Shape 606"/>
        <p:cNvGrpSpPr/>
        <p:nvPr/>
      </p:nvGrpSpPr>
      <p:grpSpPr>
        <a:xfrm>
          <a:off x="0" y="0"/>
          <a:ext cx="0" cy="0"/>
          <a:chOff x="0" y="0"/>
          <a:chExt cx="0" cy="0"/>
        </a:xfrm>
      </p:grpSpPr>
      <p:sp>
        <p:nvSpPr>
          <p:cNvPr id="607" name="Google Shape;607;p93"/>
          <p:cNvSpPr txBox="1"/>
          <p:nvPr>
            <p:ph idx="1" type="body"/>
          </p:nvPr>
        </p:nvSpPr>
        <p:spPr>
          <a:xfrm>
            <a:off x="628646" y="1890131"/>
            <a:ext cx="2791500" cy="2609400"/>
          </a:xfrm>
          <a:prstGeom prst="rect">
            <a:avLst/>
          </a:prstGeom>
        </p:spPr>
        <p:txBody>
          <a:bodyPr anchorCtr="0" anchor="t" bIns="34275" lIns="0" spcFirstLastPara="1" rIns="34275" wrap="square" tIns="34275">
            <a:noAutofit/>
          </a:bodyPr>
          <a:lstStyle>
            <a:lvl1pPr indent="-304800" lvl="0" marL="457200" rtl="0">
              <a:spcBef>
                <a:spcPts val="700"/>
              </a:spcBef>
              <a:spcAft>
                <a:spcPts val="0"/>
              </a:spcAft>
              <a:buSzPts val="1200"/>
              <a:buChar char="＋"/>
              <a:defRPr/>
            </a:lvl1pPr>
            <a:lvl2pPr indent="-304800" lvl="1" marL="914400" rtl="0">
              <a:spcBef>
                <a:spcPts val="400"/>
              </a:spcBef>
              <a:spcAft>
                <a:spcPts val="0"/>
              </a:spcAft>
              <a:buSzPts val="1200"/>
              <a:buChar char="＋"/>
              <a:defRPr/>
            </a:lvl2pPr>
            <a:lvl3pPr indent="-304800" lvl="2" marL="1371600" rtl="0">
              <a:spcBef>
                <a:spcPts val="400"/>
              </a:spcBef>
              <a:spcAft>
                <a:spcPts val="0"/>
              </a:spcAft>
              <a:buSzPts val="1200"/>
              <a:buChar char="＞"/>
              <a:defRPr/>
            </a:lvl3pPr>
            <a:lvl4pPr indent="-304800" lvl="3" marL="1828800" rtl="0">
              <a:spcBef>
                <a:spcPts val="400"/>
              </a:spcBef>
              <a:spcAft>
                <a:spcPts val="0"/>
              </a:spcAft>
              <a:buSzPts val="1200"/>
              <a:buChar char="o"/>
              <a:defRPr/>
            </a:lvl4pPr>
            <a:lvl5pPr indent="-304800" lvl="4" marL="2286000" rtl="0">
              <a:spcBef>
                <a:spcPts val="400"/>
              </a:spcBef>
              <a:spcAft>
                <a:spcPts val="0"/>
              </a:spcAft>
              <a:buSzPts val="1200"/>
              <a:buChar char="＋"/>
              <a:defRPr/>
            </a:lvl5pPr>
            <a:lvl6pPr indent="-311150" lvl="5" marL="2743200" rtl="0">
              <a:spcBef>
                <a:spcPts val="400"/>
              </a:spcBef>
              <a:spcAft>
                <a:spcPts val="0"/>
              </a:spcAft>
              <a:buClr>
                <a:schemeClr val="lt1"/>
              </a:buClr>
              <a:buSzPts val="1300"/>
              <a:buChar char="•"/>
              <a:defRPr>
                <a:solidFill>
                  <a:schemeClr val="lt1"/>
                </a:solidFill>
              </a:defRPr>
            </a:lvl6pPr>
            <a:lvl7pPr indent="-311150" lvl="6" marL="3200400" rtl="0">
              <a:spcBef>
                <a:spcPts val="400"/>
              </a:spcBef>
              <a:spcAft>
                <a:spcPts val="0"/>
              </a:spcAft>
              <a:buClr>
                <a:schemeClr val="lt1"/>
              </a:buClr>
              <a:buSzPts val="1300"/>
              <a:buChar char="•"/>
              <a:defRPr>
                <a:solidFill>
                  <a:schemeClr val="lt1"/>
                </a:solidFill>
              </a:defRPr>
            </a:lvl7pPr>
            <a:lvl8pPr indent="-311150" lvl="7" marL="3657600" rtl="0">
              <a:spcBef>
                <a:spcPts val="400"/>
              </a:spcBef>
              <a:spcAft>
                <a:spcPts val="0"/>
              </a:spcAft>
              <a:buClr>
                <a:schemeClr val="lt1"/>
              </a:buClr>
              <a:buSzPts val="1300"/>
              <a:buChar char="•"/>
              <a:defRPr>
                <a:solidFill>
                  <a:schemeClr val="lt1"/>
                </a:solidFill>
              </a:defRPr>
            </a:lvl8pPr>
            <a:lvl9pPr indent="-311150" lvl="8" marL="4114800" rtl="0">
              <a:spcBef>
                <a:spcPts val="400"/>
              </a:spcBef>
              <a:spcAft>
                <a:spcPts val="0"/>
              </a:spcAft>
              <a:buClr>
                <a:schemeClr val="lt1"/>
              </a:buClr>
              <a:buSzPts val="1300"/>
              <a:buChar char="•"/>
              <a:defRPr>
                <a:solidFill>
                  <a:schemeClr val="lt1"/>
                </a:solidFill>
              </a:defRPr>
            </a:lvl9pPr>
          </a:lstStyle>
          <a:p/>
        </p:txBody>
      </p:sp>
      <p:sp>
        <p:nvSpPr>
          <p:cNvPr id="608" name="Google Shape;608;p93"/>
          <p:cNvSpPr txBox="1"/>
          <p:nvPr>
            <p:ph type="title"/>
          </p:nvPr>
        </p:nvSpPr>
        <p:spPr>
          <a:xfrm>
            <a:off x="628650" y="612518"/>
            <a:ext cx="2791500" cy="1177200"/>
          </a:xfrm>
          <a:prstGeom prst="rect">
            <a:avLst/>
          </a:prstGeom>
          <a:noFill/>
          <a:ln>
            <a:noFill/>
          </a:ln>
        </p:spPr>
        <p:txBody>
          <a:bodyPr anchorCtr="0" anchor="b" bIns="17125" lIns="0" spcFirstLastPara="1" rIns="34275" wrap="square" tIns="17125">
            <a:noAutofit/>
          </a:bodyPr>
          <a:lstStyle>
            <a:lvl1pPr lvl="0" rtl="0" algn="l">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609" name="Google Shape;609;p93"/>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10" name="Google Shape;610;p93"/>
          <p:cNvSpPr/>
          <p:nvPr/>
        </p:nvSpPr>
        <p:spPr>
          <a:xfrm>
            <a:off x="3763046" y="579064"/>
            <a:ext cx="2320500" cy="3920400"/>
          </a:xfrm>
          <a:prstGeom prst="rect">
            <a:avLst/>
          </a:prstGeom>
          <a:solidFill>
            <a:schemeClr val="accent6"/>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611" name="Google Shape;611;p93"/>
          <p:cNvSpPr/>
          <p:nvPr/>
        </p:nvSpPr>
        <p:spPr>
          <a:xfrm>
            <a:off x="6245063" y="579064"/>
            <a:ext cx="2320500" cy="3920400"/>
          </a:xfrm>
          <a:prstGeom prst="rect">
            <a:avLst/>
          </a:prstGeom>
          <a:solidFill>
            <a:schemeClr val="dk1"/>
          </a:solidFill>
          <a:ln>
            <a:noFill/>
          </a:ln>
        </p:spPr>
        <p:txBody>
          <a:bodyPr anchorCtr="0" anchor="ctr" bIns="17125" lIns="34275" spcFirstLastPara="1" rIns="34275" wrap="square" tIns="17125">
            <a:noAutofit/>
          </a:bodyPr>
          <a:lstStyle/>
          <a:p>
            <a:pPr indent="0" lvl="0" marL="0" marR="0" rtl="0" algn="ctr">
              <a:spcBef>
                <a:spcPts val="0"/>
              </a:spcBef>
              <a:spcAft>
                <a:spcPts val="0"/>
              </a:spcAft>
              <a:buNone/>
            </a:pPr>
            <a:r>
              <a:t/>
            </a:r>
            <a:endParaRPr sz="1300">
              <a:solidFill>
                <a:schemeClr val="lt1"/>
              </a:solidFill>
              <a:latin typeface="Arial"/>
              <a:ea typeface="Arial"/>
              <a:cs typeface="Arial"/>
              <a:sym typeface="Arial"/>
            </a:endParaRPr>
          </a:p>
        </p:txBody>
      </p:sp>
      <p:sp>
        <p:nvSpPr>
          <p:cNvPr id="612" name="Google Shape;612;p93"/>
          <p:cNvSpPr txBox="1"/>
          <p:nvPr>
            <p:ph idx="2" type="body"/>
          </p:nvPr>
        </p:nvSpPr>
        <p:spPr>
          <a:xfrm>
            <a:off x="6435257" y="786421"/>
            <a:ext cx="1906200" cy="4167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dk1"/>
              </a:buClr>
              <a:buSzPts val="500"/>
              <a:buChar char="＋"/>
              <a:defRPr>
                <a:solidFill>
                  <a:schemeClr val="dk1"/>
                </a:solidFill>
              </a:defRPr>
            </a:lvl2pPr>
            <a:lvl3pPr indent="-260350" lvl="2" marL="1371600" rtl="0" algn="l">
              <a:lnSpc>
                <a:spcPct val="150000"/>
              </a:lnSpc>
              <a:spcBef>
                <a:spcPts val="400"/>
              </a:spcBef>
              <a:spcAft>
                <a:spcPts val="0"/>
              </a:spcAft>
              <a:buClr>
                <a:schemeClr val="dk1"/>
              </a:buClr>
              <a:buSzPts val="500"/>
              <a:buChar char="＞"/>
              <a:defRPr>
                <a:solidFill>
                  <a:schemeClr val="dk1"/>
                </a:solidFill>
              </a:defRPr>
            </a:lvl3pPr>
            <a:lvl4pPr indent="-260350" lvl="3" marL="1828800" rtl="0" algn="l">
              <a:lnSpc>
                <a:spcPct val="150000"/>
              </a:lnSpc>
              <a:spcBef>
                <a:spcPts val="400"/>
              </a:spcBef>
              <a:spcAft>
                <a:spcPts val="0"/>
              </a:spcAft>
              <a:buClr>
                <a:schemeClr val="dk1"/>
              </a:buClr>
              <a:buSzPts val="500"/>
              <a:buChar char="o"/>
              <a:defRPr>
                <a:solidFill>
                  <a:schemeClr val="dk1"/>
                </a:solidFill>
              </a:defRPr>
            </a:lvl4pPr>
            <a:lvl5pPr indent="-260350" lvl="4" marL="2286000" rtl="0" algn="l">
              <a:lnSpc>
                <a:spcPct val="150000"/>
              </a:lnSpc>
              <a:spcBef>
                <a:spcPts val="400"/>
              </a:spcBef>
              <a:spcAft>
                <a:spcPts val="0"/>
              </a:spcAft>
              <a:buClr>
                <a:schemeClr val="dk1"/>
              </a:buClr>
              <a:buSzPts val="500"/>
              <a:buChar char="＋"/>
              <a:defRPr>
                <a:solidFill>
                  <a:schemeClr val="dk1"/>
                </a:solidFill>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613" name="Google Shape;613;p93"/>
          <p:cNvSpPr txBox="1"/>
          <p:nvPr>
            <p:ph idx="3" type="body"/>
          </p:nvPr>
        </p:nvSpPr>
        <p:spPr>
          <a:xfrm>
            <a:off x="6435257" y="1203239"/>
            <a:ext cx="1906200" cy="30300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Font typeface="Arial"/>
              <a:buChar char="＋"/>
              <a:defRPr sz="1200">
                <a:solidFill>
                  <a:srgbClr val="FFFFFF"/>
                </a:solidFill>
              </a:defRPr>
            </a:lvl2pPr>
            <a:lvl3pPr indent="-292100" lvl="2" marL="1371600" rtl="0" algn="l">
              <a:lnSpc>
                <a:spcPct val="150000"/>
              </a:lnSpc>
              <a:spcBef>
                <a:spcPts val="400"/>
              </a:spcBef>
              <a:spcAft>
                <a:spcPts val="0"/>
              </a:spcAft>
              <a:buSzPts val="1000"/>
              <a:buFont typeface="Arial"/>
              <a:buChar char="＋"/>
              <a:defRPr sz="1200">
                <a:solidFill>
                  <a:srgbClr val="FFFFFF"/>
                </a:solidFill>
              </a:defRPr>
            </a:lvl3pPr>
            <a:lvl4pPr indent="-292100" lvl="3" marL="1828800" rtl="0" algn="l">
              <a:lnSpc>
                <a:spcPct val="150000"/>
              </a:lnSpc>
              <a:spcBef>
                <a:spcPts val="400"/>
              </a:spcBef>
              <a:spcAft>
                <a:spcPts val="0"/>
              </a:spcAft>
              <a:buSzPts val="1000"/>
              <a:buFont typeface="Arial"/>
              <a:buChar char="＋"/>
              <a:defRPr sz="1200">
                <a:solidFill>
                  <a:srgbClr val="FFFFFF"/>
                </a:solidFill>
              </a:defRPr>
            </a:lvl4pPr>
            <a:lvl5pPr indent="-292100" lvl="4" marL="2286000" rtl="0" algn="l">
              <a:lnSpc>
                <a:spcPct val="150000"/>
              </a:lnSpc>
              <a:spcBef>
                <a:spcPts val="400"/>
              </a:spcBef>
              <a:spcAft>
                <a:spcPts val="0"/>
              </a:spcAft>
              <a:buSzPts val="1000"/>
              <a:buChar char="＋"/>
              <a:defRPr sz="1200">
                <a:solidFill>
                  <a:srgbClr val="FFFFFF"/>
                </a:solidFill>
              </a:defRPr>
            </a:lvl5pPr>
            <a:lvl6pPr indent="-273050" lvl="5" marL="2743200" rtl="0" algn="l">
              <a:lnSpc>
                <a:spcPct val="150000"/>
              </a:lnSpc>
              <a:spcBef>
                <a:spcPts val="400"/>
              </a:spcBef>
              <a:spcAft>
                <a:spcPts val="0"/>
              </a:spcAft>
              <a:buClr>
                <a:schemeClr val="dk1"/>
              </a:buClr>
              <a:buSzPts val="700"/>
              <a:buChar char="•"/>
              <a:defRPr/>
            </a:lvl6pPr>
            <a:lvl7pPr indent="-273050" lvl="6" marL="3200400" rtl="0" algn="l">
              <a:lnSpc>
                <a:spcPct val="150000"/>
              </a:lnSpc>
              <a:spcBef>
                <a:spcPts val="400"/>
              </a:spcBef>
              <a:spcAft>
                <a:spcPts val="0"/>
              </a:spcAft>
              <a:buClr>
                <a:schemeClr val="dk1"/>
              </a:buClr>
              <a:buSzPts val="700"/>
              <a:buChar char="•"/>
              <a:defRPr/>
            </a:lvl7pPr>
            <a:lvl8pPr indent="-273050" lvl="7" marL="3657600" rtl="0" algn="l">
              <a:lnSpc>
                <a:spcPct val="150000"/>
              </a:lnSpc>
              <a:spcBef>
                <a:spcPts val="400"/>
              </a:spcBef>
              <a:spcAft>
                <a:spcPts val="0"/>
              </a:spcAft>
              <a:buClr>
                <a:schemeClr val="dk1"/>
              </a:buClr>
              <a:buSzPts val="700"/>
              <a:buChar char="•"/>
              <a:defRPr/>
            </a:lvl8pPr>
            <a:lvl9pPr indent="-273050" lvl="8" marL="4114800" rtl="0" algn="l">
              <a:lnSpc>
                <a:spcPct val="150000"/>
              </a:lnSpc>
              <a:spcBef>
                <a:spcPts val="400"/>
              </a:spcBef>
              <a:spcAft>
                <a:spcPts val="0"/>
              </a:spcAft>
              <a:buClr>
                <a:schemeClr val="dk1"/>
              </a:buClr>
              <a:buSzPts val="700"/>
              <a:buChar char="•"/>
              <a:defRPr/>
            </a:lvl9pPr>
          </a:lstStyle>
          <a:p/>
        </p:txBody>
      </p:sp>
      <p:sp>
        <p:nvSpPr>
          <p:cNvPr id="614" name="Google Shape;614;p93"/>
          <p:cNvSpPr txBox="1"/>
          <p:nvPr>
            <p:ph idx="4" type="body"/>
          </p:nvPr>
        </p:nvSpPr>
        <p:spPr>
          <a:xfrm>
            <a:off x="3940155" y="774991"/>
            <a:ext cx="1906200" cy="4167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lt1"/>
                </a:solidFill>
                <a:latin typeface="Arial"/>
                <a:ea typeface="Arial"/>
                <a:cs typeface="Arial"/>
                <a:sym typeface="Arial"/>
              </a:defRPr>
            </a:lvl1pPr>
            <a:lvl2pPr indent="-260350" lvl="1" marL="914400" rtl="0" algn="l">
              <a:lnSpc>
                <a:spcPct val="150000"/>
              </a:lnSpc>
              <a:spcBef>
                <a:spcPts val="400"/>
              </a:spcBef>
              <a:spcAft>
                <a:spcPts val="0"/>
              </a:spcAft>
              <a:buClr>
                <a:schemeClr val="accent6"/>
              </a:buClr>
              <a:buSzPts val="500"/>
              <a:buChar char="＋"/>
              <a:defRPr>
                <a:solidFill>
                  <a:schemeClr val="accent6"/>
                </a:solidFill>
              </a:defRPr>
            </a:lvl2pPr>
            <a:lvl3pPr indent="-260350" lvl="2" marL="1371600" rtl="0" algn="l">
              <a:lnSpc>
                <a:spcPct val="150000"/>
              </a:lnSpc>
              <a:spcBef>
                <a:spcPts val="400"/>
              </a:spcBef>
              <a:spcAft>
                <a:spcPts val="0"/>
              </a:spcAft>
              <a:buClr>
                <a:schemeClr val="accent6"/>
              </a:buClr>
              <a:buSzPts val="500"/>
              <a:buChar char="＞"/>
              <a:defRPr>
                <a:solidFill>
                  <a:schemeClr val="accent6"/>
                </a:solidFill>
              </a:defRPr>
            </a:lvl3pPr>
            <a:lvl4pPr indent="-260350" lvl="3" marL="1828800" rtl="0" algn="l">
              <a:lnSpc>
                <a:spcPct val="150000"/>
              </a:lnSpc>
              <a:spcBef>
                <a:spcPts val="400"/>
              </a:spcBef>
              <a:spcAft>
                <a:spcPts val="0"/>
              </a:spcAft>
              <a:buClr>
                <a:schemeClr val="accent6"/>
              </a:buClr>
              <a:buSzPts val="500"/>
              <a:buChar char="o"/>
              <a:defRPr>
                <a:solidFill>
                  <a:schemeClr val="accent6"/>
                </a:solidFill>
              </a:defRPr>
            </a:lvl4pPr>
            <a:lvl5pPr indent="-260350" lvl="4" marL="2286000" rtl="0" algn="l">
              <a:lnSpc>
                <a:spcPct val="150000"/>
              </a:lnSpc>
              <a:spcBef>
                <a:spcPts val="400"/>
              </a:spcBef>
              <a:spcAft>
                <a:spcPts val="0"/>
              </a:spcAft>
              <a:buClr>
                <a:schemeClr val="accent6"/>
              </a:buClr>
              <a:buSzPts val="500"/>
              <a:buChar char="＋"/>
              <a:defRPr>
                <a:solidFill>
                  <a:schemeClr val="accent6"/>
                </a:solidFill>
              </a:defRPr>
            </a:lvl5pPr>
            <a:lvl6pPr indent="-273050" lvl="5" marL="2743200" rtl="0" algn="l">
              <a:lnSpc>
                <a:spcPct val="90000"/>
              </a:lnSpc>
              <a:spcBef>
                <a:spcPts val="400"/>
              </a:spcBef>
              <a:spcAft>
                <a:spcPts val="0"/>
              </a:spcAft>
              <a:buClr>
                <a:schemeClr val="accent6"/>
              </a:buClr>
              <a:buSzPts val="700"/>
              <a:buChar char="•"/>
              <a:defRPr>
                <a:solidFill>
                  <a:schemeClr val="accent6"/>
                </a:solidFill>
              </a:defRPr>
            </a:lvl6pPr>
            <a:lvl7pPr indent="-273050" lvl="6" marL="3200400" rtl="0" algn="l">
              <a:lnSpc>
                <a:spcPct val="90000"/>
              </a:lnSpc>
              <a:spcBef>
                <a:spcPts val="400"/>
              </a:spcBef>
              <a:spcAft>
                <a:spcPts val="0"/>
              </a:spcAft>
              <a:buClr>
                <a:schemeClr val="accent6"/>
              </a:buClr>
              <a:buSzPts val="700"/>
              <a:buChar char="•"/>
              <a:defRPr>
                <a:solidFill>
                  <a:schemeClr val="accent6"/>
                </a:solidFill>
              </a:defRPr>
            </a:lvl7pPr>
            <a:lvl8pPr indent="-273050" lvl="7" marL="3657600" rtl="0" algn="l">
              <a:lnSpc>
                <a:spcPct val="90000"/>
              </a:lnSpc>
              <a:spcBef>
                <a:spcPts val="400"/>
              </a:spcBef>
              <a:spcAft>
                <a:spcPts val="0"/>
              </a:spcAft>
              <a:buClr>
                <a:schemeClr val="accent6"/>
              </a:buClr>
              <a:buSzPts val="700"/>
              <a:buChar char="•"/>
              <a:defRPr>
                <a:solidFill>
                  <a:schemeClr val="accent6"/>
                </a:solidFill>
              </a:defRPr>
            </a:lvl8pPr>
            <a:lvl9pPr indent="-273050" lvl="8" marL="4114800" rtl="0" algn="l">
              <a:lnSpc>
                <a:spcPct val="90000"/>
              </a:lnSpc>
              <a:spcBef>
                <a:spcPts val="400"/>
              </a:spcBef>
              <a:spcAft>
                <a:spcPts val="0"/>
              </a:spcAft>
              <a:buClr>
                <a:schemeClr val="accent6"/>
              </a:buClr>
              <a:buSzPts val="700"/>
              <a:buChar char="•"/>
              <a:defRPr>
                <a:solidFill>
                  <a:schemeClr val="accent6"/>
                </a:solidFill>
              </a:defRPr>
            </a:lvl9pPr>
          </a:lstStyle>
          <a:p/>
        </p:txBody>
      </p:sp>
      <p:sp>
        <p:nvSpPr>
          <p:cNvPr id="615" name="Google Shape;615;p93"/>
          <p:cNvSpPr txBox="1"/>
          <p:nvPr>
            <p:ph idx="5" type="body"/>
          </p:nvPr>
        </p:nvSpPr>
        <p:spPr>
          <a:xfrm>
            <a:off x="3940155" y="1203239"/>
            <a:ext cx="1906200" cy="3030000"/>
          </a:xfrm>
          <a:prstGeom prst="rect">
            <a:avLst/>
          </a:prstGeom>
          <a:noFill/>
          <a:ln>
            <a:noFill/>
          </a:ln>
        </p:spPr>
        <p:txBody>
          <a:bodyPr anchorCtr="0" anchor="t" bIns="17125" lIns="34275" spcFirstLastPara="1" rIns="34275" wrap="square" tIns="0">
            <a:noAutofit/>
          </a:bodyPr>
          <a:lstStyle>
            <a:lvl1pPr indent="-292100" lvl="0" marL="457200" rtl="0" algn="l">
              <a:lnSpc>
                <a:spcPct val="150000"/>
              </a:lnSpc>
              <a:spcBef>
                <a:spcPts val="700"/>
              </a:spcBef>
              <a:spcAft>
                <a:spcPts val="0"/>
              </a:spcAft>
              <a:buSzPts val="1000"/>
              <a:buChar char="＋"/>
              <a:defRPr sz="1200">
                <a:solidFill>
                  <a:schemeClr val="lt1"/>
                </a:solidFill>
              </a:defRPr>
            </a:lvl1pPr>
            <a:lvl2pPr indent="-292100" lvl="1" marL="914400" rtl="0" algn="l">
              <a:lnSpc>
                <a:spcPct val="150000"/>
              </a:lnSpc>
              <a:spcBef>
                <a:spcPts val="400"/>
              </a:spcBef>
              <a:spcAft>
                <a:spcPts val="0"/>
              </a:spcAft>
              <a:buSzPts val="1000"/>
              <a:buFont typeface="Arial"/>
              <a:buChar char="＋"/>
              <a:defRPr sz="1200">
                <a:solidFill>
                  <a:srgbClr val="FFFFFF"/>
                </a:solidFill>
              </a:defRPr>
            </a:lvl2pPr>
            <a:lvl3pPr indent="-292100" lvl="2" marL="1371600" rtl="0" algn="l">
              <a:lnSpc>
                <a:spcPct val="150000"/>
              </a:lnSpc>
              <a:spcBef>
                <a:spcPts val="400"/>
              </a:spcBef>
              <a:spcAft>
                <a:spcPts val="0"/>
              </a:spcAft>
              <a:buSzPts val="1000"/>
              <a:buFont typeface="Arial"/>
              <a:buChar char="＋"/>
              <a:defRPr sz="1200">
                <a:solidFill>
                  <a:schemeClr val="lt1"/>
                </a:solidFill>
              </a:defRPr>
            </a:lvl3pPr>
            <a:lvl4pPr indent="-292100" lvl="3" marL="1828800" rtl="0" algn="l">
              <a:lnSpc>
                <a:spcPct val="150000"/>
              </a:lnSpc>
              <a:spcBef>
                <a:spcPts val="400"/>
              </a:spcBef>
              <a:spcAft>
                <a:spcPts val="0"/>
              </a:spcAft>
              <a:buSzPts val="1000"/>
              <a:buFont typeface="Arial"/>
              <a:buChar char="＋"/>
              <a:defRPr sz="1200">
                <a:solidFill>
                  <a:schemeClr val="lt1"/>
                </a:solidFill>
              </a:defRPr>
            </a:lvl4pPr>
            <a:lvl5pPr indent="-292100" lvl="4" marL="2286000" rtl="0" algn="l">
              <a:lnSpc>
                <a:spcPct val="150000"/>
              </a:lnSpc>
              <a:spcBef>
                <a:spcPts val="400"/>
              </a:spcBef>
              <a:spcAft>
                <a:spcPts val="0"/>
              </a:spcAft>
              <a:buSzPts val="1000"/>
              <a:buChar char="＋"/>
              <a:defRPr sz="1200">
                <a:solidFill>
                  <a:schemeClr val="lt1"/>
                </a:solidFill>
              </a:defRPr>
            </a:lvl5pPr>
            <a:lvl6pPr indent="-273050" lvl="5" marL="2743200" rtl="0" algn="l">
              <a:lnSpc>
                <a:spcPct val="150000"/>
              </a:lnSpc>
              <a:spcBef>
                <a:spcPts val="400"/>
              </a:spcBef>
              <a:spcAft>
                <a:spcPts val="0"/>
              </a:spcAft>
              <a:buClr>
                <a:schemeClr val="accent6"/>
              </a:buClr>
              <a:buSzPts val="700"/>
              <a:buChar char="•"/>
              <a:defRPr>
                <a:solidFill>
                  <a:schemeClr val="accent6"/>
                </a:solidFill>
              </a:defRPr>
            </a:lvl6pPr>
            <a:lvl7pPr indent="-273050" lvl="6" marL="3200400" rtl="0" algn="l">
              <a:lnSpc>
                <a:spcPct val="150000"/>
              </a:lnSpc>
              <a:spcBef>
                <a:spcPts val="400"/>
              </a:spcBef>
              <a:spcAft>
                <a:spcPts val="0"/>
              </a:spcAft>
              <a:buClr>
                <a:schemeClr val="accent6"/>
              </a:buClr>
              <a:buSzPts val="700"/>
              <a:buChar char="•"/>
              <a:defRPr>
                <a:solidFill>
                  <a:schemeClr val="accent6"/>
                </a:solidFill>
              </a:defRPr>
            </a:lvl7pPr>
            <a:lvl8pPr indent="-273050" lvl="7" marL="3657600" rtl="0" algn="l">
              <a:lnSpc>
                <a:spcPct val="150000"/>
              </a:lnSpc>
              <a:spcBef>
                <a:spcPts val="400"/>
              </a:spcBef>
              <a:spcAft>
                <a:spcPts val="0"/>
              </a:spcAft>
              <a:buClr>
                <a:schemeClr val="accent6"/>
              </a:buClr>
              <a:buSzPts val="700"/>
              <a:buChar char="•"/>
              <a:defRPr>
                <a:solidFill>
                  <a:schemeClr val="accent6"/>
                </a:solidFill>
              </a:defRPr>
            </a:lvl8pPr>
            <a:lvl9pPr indent="-273050" lvl="8" marL="4114800" rtl="0" algn="l">
              <a:lnSpc>
                <a:spcPct val="150000"/>
              </a:lnSpc>
              <a:spcBef>
                <a:spcPts val="400"/>
              </a:spcBef>
              <a:spcAft>
                <a:spcPts val="0"/>
              </a:spcAft>
              <a:buClr>
                <a:schemeClr val="accent6"/>
              </a:buClr>
              <a:buSzPts val="700"/>
              <a:buChar char="•"/>
              <a:defRPr>
                <a:solidFill>
                  <a:schemeClr val="accent6"/>
                </a:solidFi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tion: 1 Illustrated Icon">
  <p:cSld name="Illustration: 1 Illustrated Icon">
    <p:spTree>
      <p:nvGrpSpPr>
        <p:cNvPr id="616" name="Shape 616"/>
        <p:cNvGrpSpPr/>
        <p:nvPr/>
      </p:nvGrpSpPr>
      <p:grpSpPr>
        <a:xfrm>
          <a:off x="0" y="0"/>
          <a:ext cx="0" cy="0"/>
          <a:chOff x="0" y="0"/>
          <a:chExt cx="0" cy="0"/>
        </a:xfrm>
      </p:grpSpPr>
      <p:sp>
        <p:nvSpPr>
          <p:cNvPr id="617" name="Google Shape;617;p94"/>
          <p:cNvSpPr txBox="1"/>
          <p:nvPr>
            <p:ph idx="1" type="body"/>
          </p:nvPr>
        </p:nvSpPr>
        <p:spPr>
          <a:xfrm>
            <a:off x="3620540" y="2799710"/>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l">
              <a:lnSpc>
                <a:spcPct val="150000"/>
              </a:lnSpc>
              <a:spcBef>
                <a:spcPts val="400"/>
              </a:spcBef>
              <a:spcAft>
                <a:spcPts val="0"/>
              </a:spcAft>
              <a:buClr>
                <a:srgbClr val="FFFFFF"/>
              </a:buClr>
              <a:buSzPts val="1000"/>
              <a:buChar char="＋"/>
              <a:defRPr b="1">
                <a:solidFill>
                  <a:srgbClr val="FFFFFF"/>
                </a:solidFill>
              </a:defRPr>
            </a:lvl2pPr>
            <a:lvl3pPr indent="-292100" lvl="2" marL="1371600" rtl="0" algn="l">
              <a:lnSpc>
                <a:spcPct val="150000"/>
              </a:lnSpc>
              <a:spcBef>
                <a:spcPts val="400"/>
              </a:spcBef>
              <a:spcAft>
                <a:spcPts val="0"/>
              </a:spcAft>
              <a:buClr>
                <a:srgbClr val="FFFFFF"/>
              </a:buClr>
              <a:buSzPts val="1000"/>
              <a:buChar char="＞"/>
              <a:defRPr b="1">
                <a:solidFill>
                  <a:srgbClr val="FFFFFF"/>
                </a:solidFill>
              </a:defRPr>
            </a:lvl3pPr>
            <a:lvl4pPr indent="-292100" lvl="3" marL="1828800" rtl="0" algn="l">
              <a:lnSpc>
                <a:spcPct val="150000"/>
              </a:lnSpc>
              <a:spcBef>
                <a:spcPts val="400"/>
              </a:spcBef>
              <a:spcAft>
                <a:spcPts val="0"/>
              </a:spcAft>
              <a:buClr>
                <a:srgbClr val="FFFFFF"/>
              </a:buClr>
              <a:buSzPts val="1000"/>
              <a:buChar char="o"/>
              <a:defRPr>
                <a:solidFill>
                  <a:srgbClr val="FFFFFF"/>
                </a:solidFill>
              </a:defRPr>
            </a:lvl4pPr>
            <a:lvl5pPr indent="-292100" lvl="4" marL="2286000" rtl="0" algn="l">
              <a:lnSpc>
                <a:spcPct val="150000"/>
              </a:lnSpc>
              <a:spcBef>
                <a:spcPts val="400"/>
              </a:spcBef>
              <a:spcAft>
                <a:spcPts val="0"/>
              </a:spcAft>
              <a:buClr>
                <a:schemeClr val="lt1"/>
              </a:buClr>
              <a:buSzPts val="10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18" name="Google Shape;618;p94"/>
          <p:cNvSpPr txBox="1"/>
          <p:nvPr>
            <p:ph idx="2" type="body"/>
          </p:nvPr>
        </p:nvSpPr>
        <p:spPr>
          <a:xfrm>
            <a:off x="2992304" y="3304228"/>
            <a:ext cx="31593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19" name="Google Shape;619;p94"/>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620" name="Google Shape;620;p94"/>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tion: 2 Illustrated Icons">
  <p:cSld name="Illustration: 2 Illustrated Icons">
    <p:spTree>
      <p:nvGrpSpPr>
        <p:cNvPr id="621" name="Shape 621"/>
        <p:cNvGrpSpPr/>
        <p:nvPr/>
      </p:nvGrpSpPr>
      <p:grpSpPr>
        <a:xfrm>
          <a:off x="0" y="0"/>
          <a:ext cx="0" cy="0"/>
          <a:chOff x="0" y="0"/>
          <a:chExt cx="0" cy="0"/>
        </a:xfrm>
      </p:grpSpPr>
      <p:sp>
        <p:nvSpPr>
          <p:cNvPr id="622" name="Google Shape;622;p95"/>
          <p:cNvSpPr txBox="1"/>
          <p:nvPr>
            <p:ph idx="1" type="body"/>
          </p:nvPr>
        </p:nvSpPr>
        <p:spPr>
          <a:xfrm>
            <a:off x="4707390"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23" name="Google Shape;623;p95"/>
          <p:cNvSpPr txBox="1"/>
          <p:nvPr>
            <p:ph idx="2" type="body"/>
          </p:nvPr>
        </p:nvSpPr>
        <p:spPr>
          <a:xfrm>
            <a:off x="2544032"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rgbClr val="FFFFFF"/>
              </a:buClr>
              <a:buSzPts val="1000"/>
              <a:buChar char="＋"/>
              <a:defRPr b="1">
                <a:solidFill>
                  <a:srgbClr val="FFFFFF"/>
                </a:solidFill>
              </a:defRPr>
            </a:lvl2pPr>
            <a:lvl3pPr indent="-292100" lvl="2" marL="1371600" rtl="0" algn="ctr">
              <a:lnSpc>
                <a:spcPct val="150000"/>
              </a:lnSpc>
              <a:spcBef>
                <a:spcPts val="400"/>
              </a:spcBef>
              <a:spcAft>
                <a:spcPts val="0"/>
              </a:spcAft>
              <a:buClr>
                <a:srgbClr val="FFFFFF"/>
              </a:buClr>
              <a:buSzPts val="1000"/>
              <a:buChar char="＞"/>
              <a:defRPr b="1">
                <a:solidFill>
                  <a:srgbClr val="FFFFFF"/>
                </a:solidFill>
              </a:defRPr>
            </a:lvl3pPr>
            <a:lvl4pPr indent="-260350" lvl="3" marL="1828800" rtl="0" algn="ctr">
              <a:lnSpc>
                <a:spcPct val="150000"/>
              </a:lnSpc>
              <a:spcBef>
                <a:spcPts val="400"/>
              </a:spcBef>
              <a:spcAft>
                <a:spcPts val="0"/>
              </a:spcAft>
              <a:buClr>
                <a:srgbClr val="FFFFFF"/>
              </a:buClr>
              <a:buSzPts val="500"/>
              <a:buChar char="o"/>
              <a:defRPr>
                <a:solidFill>
                  <a:srgbClr val="FFFFFF"/>
                </a:solidFill>
              </a:defRPr>
            </a:lvl4pPr>
            <a:lvl5pPr indent="-260350" lvl="4" marL="2286000" rtl="0" algn="ctr">
              <a:lnSpc>
                <a:spcPct val="150000"/>
              </a:lnSpc>
              <a:spcBef>
                <a:spcPts val="400"/>
              </a:spcBef>
              <a:spcAft>
                <a:spcPts val="0"/>
              </a:spcAft>
              <a:buClr>
                <a:srgbClr val="FFFFFF"/>
              </a:buClr>
              <a:buSzPts val="500"/>
              <a:buChar char="＋"/>
              <a:defRPr>
                <a:solidFill>
                  <a:srgbClr val="FFFFFF"/>
                </a:solidFill>
              </a:defRPr>
            </a:lvl5pPr>
            <a:lvl6pPr indent="-273050" lvl="5" marL="2743200" rtl="0" algn="ctr">
              <a:lnSpc>
                <a:spcPct val="90000"/>
              </a:lnSpc>
              <a:spcBef>
                <a:spcPts val="400"/>
              </a:spcBef>
              <a:spcAft>
                <a:spcPts val="0"/>
              </a:spcAft>
              <a:buClr>
                <a:srgbClr val="FFFFFF"/>
              </a:buClr>
              <a:buSzPts val="700"/>
              <a:buChar char="•"/>
              <a:defRPr>
                <a:solidFill>
                  <a:srgbClr val="FFFFFF"/>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24" name="Google Shape;624;p95"/>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625" name="Google Shape;625;p95"/>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26" name="Google Shape;626;p95"/>
          <p:cNvSpPr txBox="1"/>
          <p:nvPr>
            <p:ph idx="3" type="body"/>
          </p:nvPr>
        </p:nvSpPr>
        <p:spPr>
          <a:xfrm>
            <a:off x="4707390"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27" name="Google Shape;627;p95"/>
          <p:cNvSpPr txBox="1"/>
          <p:nvPr>
            <p:ph idx="4" type="body"/>
          </p:nvPr>
        </p:nvSpPr>
        <p:spPr>
          <a:xfrm>
            <a:off x="2544032"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tion: 3 Illustrated Icons">
  <p:cSld name="Illustration: 3 Illustrated Icons">
    <p:spTree>
      <p:nvGrpSpPr>
        <p:cNvPr id="628" name="Shape 628"/>
        <p:cNvGrpSpPr/>
        <p:nvPr/>
      </p:nvGrpSpPr>
      <p:grpSpPr>
        <a:xfrm>
          <a:off x="0" y="0"/>
          <a:ext cx="0" cy="0"/>
          <a:chOff x="0" y="0"/>
          <a:chExt cx="0" cy="0"/>
        </a:xfrm>
      </p:grpSpPr>
      <p:sp>
        <p:nvSpPr>
          <p:cNvPr id="629" name="Google Shape;629;p96"/>
          <p:cNvSpPr txBox="1"/>
          <p:nvPr>
            <p:ph idx="1" type="body"/>
          </p:nvPr>
        </p:nvSpPr>
        <p:spPr>
          <a:xfrm>
            <a:off x="5779099"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30" name="Google Shape;630;p96"/>
          <p:cNvSpPr txBox="1"/>
          <p:nvPr>
            <p:ph idx="2" type="body"/>
          </p:nvPr>
        </p:nvSpPr>
        <p:spPr>
          <a:xfrm>
            <a:off x="5779099"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31" name="Google Shape;631;p96"/>
          <p:cNvSpPr txBox="1"/>
          <p:nvPr>
            <p:ph idx="3" type="body"/>
          </p:nvPr>
        </p:nvSpPr>
        <p:spPr>
          <a:xfrm>
            <a:off x="3615667"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32" name="Google Shape;632;p96"/>
          <p:cNvSpPr txBox="1"/>
          <p:nvPr>
            <p:ph idx="4" type="body"/>
          </p:nvPr>
        </p:nvSpPr>
        <p:spPr>
          <a:xfrm>
            <a:off x="3615667"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33" name="Google Shape;633;p96"/>
          <p:cNvSpPr txBox="1"/>
          <p:nvPr>
            <p:ph idx="5" type="body"/>
          </p:nvPr>
        </p:nvSpPr>
        <p:spPr>
          <a:xfrm>
            <a:off x="145223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34" name="Google Shape;634;p96"/>
          <p:cNvSpPr txBox="1"/>
          <p:nvPr>
            <p:ph idx="6" type="body"/>
          </p:nvPr>
        </p:nvSpPr>
        <p:spPr>
          <a:xfrm>
            <a:off x="145223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35" name="Google Shape;635;p96"/>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636" name="Google Shape;636;p96"/>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tion: 4 Illustrated Icons">
  <p:cSld name="Illustration: 4 Illustrated Icons">
    <p:spTree>
      <p:nvGrpSpPr>
        <p:cNvPr id="637" name="Shape 637"/>
        <p:cNvGrpSpPr/>
        <p:nvPr/>
      </p:nvGrpSpPr>
      <p:grpSpPr>
        <a:xfrm>
          <a:off x="0" y="0"/>
          <a:ext cx="0" cy="0"/>
          <a:chOff x="0" y="0"/>
          <a:chExt cx="0" cy="0"/>
        </a:xfrm>
      </p:grpSpPr>
      <p:sp>
        <p:nvSpPr>
          <p:cNvPr id="638" name="Google Shape;638;p97"/>
          <p:cNvSpPr txBox="1"/>
          <p:nvPr>
            <p:ph idx="1" type="body"/>
          </p:nvPr>
        </p:nvSpPr>
        <p:spPr>
          <a:xfrm>
            <a:off x="466942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39" name="Google Shape;639;p97"/>
          <p:cNvSpPr txBox="1"/>
          <p:nvPr>
            <p:ph idx="2" type="body"/>
          </p:nvPr>
        </p:nvSpPr>
        <p:spPr>
          <a:xfrm>
            <a:off x="466942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40" name="Google Shape;640;p97"/>
          <p:cNvSpPr txBox="1"/>
          <p:nvPr>
            <p:ph idx="3" type="body"/>
          </p:nvPr>
        </p:nvSpPr>
        <p:spPr>
          <a:xfrm>
            <a:off x="678723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41" name="Google Shape;641;p97"/>
          <p:cNvSpPr txBox="1"/>
          <p:nvPr>
            <p:ph idx="4" type="body"/>
          </p:nvPr>
        </p:nvSpPr>
        <p:spPr>
          <a:xfrm>
            <a:off x="678723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42" name="Google Shape;642;p97"/>
          <p:cNvSpPr txBox="1"/>
          <p:nvPr>
            <p:ph idx="5" type="body"/>
          </p:nvPr>
        </p:nvSpPr>
        <p:spPr>
          <a:xfrm>
            <a:off x="43380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43" name="Google Shape;643;p97"/>
          <p:cNvSpPr txBox="1"/>
          <p:nvPr>
            <p:ph idx="6" type="body"/>
          </p:nvPr>
        </p:nvSpPr>
        <p:spPr>
          <a:xfrm>
            <a:off x="43380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44" name="Google Shape;644;p97"/>
          <p:cNvSpPr txBox="1"/>
          <p:nvPr>
            <p:ph idx="7" type="body"/>
          </p:nvPr>
        </p:nvSpPr>
        <p:spPr>
          <a:xfrm>
            <a:off x="2551614" y="2799713"/>
            <a:ext cx="1902900" cy="342900"/>
          </a:xfrm>
          <a:prstGeom prst="rect">
            <a:avLst/>
          </a:prstGeom>
          <a:noFill/>
          <a:ln>
            <a:noFill/>
          </a:ln>
        </p:spPr>
        <p:txBody>
          <a:bodyPr anchorCtr="0" anchor="t" bIns="17125" lIns="34275" spcFirstLastPara="1" rIns="34275" wrap="square" tIns="17125">
            <a:noAutofit/>
          </a:bodyPr>
          <a:lstStyle>
            <a:lvl1pPr indent="-228600" lvl="0" marL="457200" rtl="0" algn="ctr">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92100" lvl="1" marL="914400" rtl="0" algn="ctr">
              <a:lnSpc>
                <a:spcPct val="150000"/>
              </a:lnSpc>
              <a:spcBef>
                <a:spcPts val="400"/>
              </a:spcBef>
              <a:spcAft>
                <a:spcPts val="0"/>
              </a:spcAft>
              <a:buClr>
                <a:schemeClr val="lt1"/>
              </a:buClr>
              <a:buSzPts val="1000"/>
              <a:buChar char="＋"/>
              <a:defRPr b="1">
                <a:solidFill>
                  <a:schemeClr val="lt1"/>
                </a:solidFill>
              </a:defRPr>
            </a:lvl2pPr>
            <a:lvl3pPr indent="-292100" lvl="2" marL="1371600" rtl="0" algn="ctr">
              <a:lnSpc>
                <a:spcPct val="150000"/>
              </a:lnSpc>
              <a:spcBef>
                <a:spcPts val="400"/>
              </a:spcBef>
              <a:spcAft>
                <a:spcPts val="0"/>
              </a:spcAft>
              <a:buClr>
                <a:schemeClr val="lt1"/>
              </a:buClr>
              <a:buSzPts val="1000"/>
              <a:buChar char="＞"/>
              <a:defRPr b="1">
                <a:solidFill>
                  <a:schemeClr val="lt1"/>
                </a:solidFill>
              </a:defRPr>
            </a:lvl3pPr>
            <a:lvl4pPr indent="-260350" lvl="3" marL="1828800" rtl="0" algn="ctr">
              <a:lnSpc>
                <a:spcPct val="150000"/>
              </a:lnSpc>
              <a:spcBef>
                <a:spcPts val="400"/>
              </a:spcBef>
              <a:spcAft>
                <a:spcPts val="0"/>
              </a:spcAft>
              <a:buClr>
                <a:schemeClr val="lt1"/>
              </a:buClr>
              <a:buSzPts val="500"/>
              <a:buChar char="o"/>
              <a:defRPr>
                <a:solidFill>
                  <a:schemeClr val="lt1"/>
                </a:solidFill>
              </a:defRPr>
            </a:lvl4pPr>
            <a:lvl5pPr indent="-260350" lvl="4" marL="2286000" rtl="0" algn="ctr">
              <a:lnSpc>
                <a:spcPct val="150000"/>
              </a:lnSpc>
              <a:spcBef>
                <a:spcPts val="400"/>
              </a:spcBef>
              <a:spcAft>
                <a:spcPts val="0"/>
              </a:spcAft>
              <a:buClr>
                <a:schemeClr val="lt1"/>
              </a:buClr>
              <a:buSzPts val="500"/>
              <a:buChar char="＋"/>
              <a:defRPr>
                <a:solidFill>
                  <a:schemeClr val="lt1"/>
                </a:solidFill>
              </a:defRPr>
            </a:lvl5pPr>
            <a:lvl6pPr indent="-273050" lvl="5" marL="2743200" rtl="0" algn="ctr">
              <a:lnSpc>
                <a:spcPct val="90000"/>
              </a:lnSpc>
              <a:spcBef>
                <a:spcPts val="400"/>
              </a:spcBef>
              <a:spcAft>
                <a:spcPts val="0"/>
              </a:spcAft>
              <a:buClr>
                <a:schemeClr val="lt1"/>
              </a:buClr>
              <a:buSzPts val="700"/>
              <a:buChar char="•"/>
              <a:defRPr>
                <a:solidFill>
                  <a:schemeClr val="lt1"/>
                </a:solidFill>
              </a:defRPr>
            </a:lvl6pPr>
            <a:lvl7pPr indent="-273050" lvl="6" marL="3200400" rtl="0" algn="ctr">
              <a:lnSpc>
                <a:spcPct val="90000"/>
              </a:lnSpc>
              <a:spcBef>
                <a:spcPts val="400"/>
              </a:spcBef>
              <a:spcAft>
                <a:spcPts val="0"/>
              </a:spcAft>
              <a:buClr>
                <a:schemeClr val="lt1"/>
              </a:buClr>
              <a:buSzPts val="700"/>
              <a:buChar char="•"/>
              <a:defRPr>
                <a:solidFill>
                  <a:schemeClr val="lt1"/>
                </a:solidFill>
              </a:defRPr>
            </a:lvl7pPr>
            <a:lvl8pPr indent="-273050" lvl="7" marL="3657600" rtl="0" algn="ctr">
              <a:lnSpc>
                <a:spcPct val="90000"/>
              </a:lnSpc>
              <a:spcBef>
                <a:spcPts val="400"/>
              </a:spcBef>
              <a:spcAft>
                <a:spcPts val="0"/>
              </a:spcAft>
              <a:buClr>
                <a:schemeClr val="lt1"/>
              </a:buClr>
              <a:buSzPts val="700"/>
              <a:buChar char="•"/>
              <a:defRPr>
                <a:solidFill>
                  <a:schemeClr val="lt1"/>
                </a:solidFill>
              </a:defRPr>
            </a:lvl8pPr>
            <a:lvl9pPr indent="-273050" lvl="8" marL="4114800" rtl="0" algn="ctr">
              <a:lnSpc>
                <a:spcPct val="90000"/>
              </a:lnSpc>
              <a:spcBef>
                <a:spcPts val="400"/>
              </a:spcBef>
              <a:spcAft>
                <a:spcPts val="0"/>
              </a:spcAft>
              <a:buClr>
                <a:schemeClr val="lt1"/>
              </a:buClr>
              <a:buSzPts val="700"/>
              <a:buChar char="•"/>
              <a:defRPr>
                <a:solidFill>
                  <a:schemeClr val="lt1"/>
                </a:solidFill>
              </a:defRPr>
            </a:lvl9pPr>
          </a:lstStyle>
          <a:p/>
        </p:txBody>
      </p:sp>
      <p:sp>
        <p:nvSpPr>
          <p:cNvPr id="645" name="Google Shape;645;p97"/>
          <p:cNvSpPr txBox="1"/>
          <p:nvPr>
            <p:ph idx="8" type="body"/>
          </p:nvPr>
        </p:nvSpPr>
        <p:spPr>
          <a:xfrm>
            <a:off x="2551614" y="3304236"/>
            <a:ext cx="1906800" cy="669000"/>
          </a:xfrm>
          <a:prstGeom prst="rect">
            <a:avLst/>
          </a:prstGeom>
          <a:noFill/>
          <a:ln>
            <a:noFill/>
          </a:ln>
        </p:spPr>
        <p:txBody>
          <a:bodyPr anchorCtr="0" anchor="t" bIns="17125" lIns="34275" spcFirstLastPara="1" rIns="34275" wrap="square" tIns="17125">
            <a:noAutofit/>
          </a:bodyPr>
          <a:lstStyle>
            <a:lvl1pPr indent="-292100" lvl="0" marL="457200" rtl="0" algn="ctr">
              <a:lnSpc>
                <a:spcPct val="150000"/>
              </a:lnSpc>
              <a:spcBef>
                <a:spcPts val="700"/>
              </a:spcBef>
              <a:spcAft>
                <a:spcPts val="0"/>
              </a:spcAft>
              <a:buSzPts val="1000"/>
              <a:buChar char="＋"/>
              <a:defRPr sz="1200"/>
            </a:lvl1pPr>
            <a:lvl2pPr indent="-292100" lvl="1" marL="914400" rtl="0" algn="ctr">
              <a:lnSpc>
                <a:spcPct val="150000"/>
              </a:lnSpc>
              <a:spcBef>
                <a:spcPts val="400"/>
              </a:spcBef>
              <a:spcAft>
                <a:spcPts val="0"/>
              </a:spcAft>
              <a:buSzPts val="1000"/>
              <a:buChar char="＋"/>
              <a:defRPr sz="1200"/>
            </a:lvl2pPr>
            <a:lvl3pPr indent="-292100" lvl="2" marL="1371600" rtl="0" algn="ctr">
              <a:lnSpc>
                <a:spcPct val="150000"/>
              </a:lnSpc>
              <a:spcBef>
                <a:spcPts val="400"/>
              </a:spcBef>
              <a:spcAft>
                <a:spcPts val="0"/>
              </a:spcAft>
              <a:buSzPts val="1000"/>
              <a:buChar char="＞"/>
              <a:defRPr sz="1200"/>
            </a:lvl3pPr>
            <a:lvl4pPr indent="-292100" lvl="3" marL="1828800" rtl="0" algn="ctr">
              <a:lnSpc>
                <a:spcPct val="150000"/>
              </a:lnSpc>
              <a:spcBef>
                <a:spcPts val="400"/>
              </a:spcBef>
              <a:spcAft>
                <a:spcPts val="0"/>
              </a:spcAft>
              <a:buSzPts val="1000"/>
              <a:buChar char="⚬"/>
              <a:defRPr sz="1200"/>
            </a:lvl4pPr>
            <a:lvl5pPr indent="-292100" lvl="4" marL="2286000" rtl="0" algn="ctr">
              <a:lnSpc>
                <a:spcPct val="150000"/>
              </a:lnSpc>
              <a:spcBef>
                <a:spcPts val="400"/>
              </a:spcBef>
              <a:spcAft>
                <a:spcPts val="0"/>
              </a:spcAft>
              <a:buSzPts val="1000"/>
              <a:buChar char="＋"/>
              <a:defRPr sz="1200"/>
            </a:lvl5pPr>
            <a:lvl6pPr indent="-304800" lvl="5" marL="2743200" rtl="0" algn="ctr">
              <a:lnSpc>
                <a:spcPct val="90000"/>
              </a:lnSpc>
              <a:spcBef>
                <a:spcPts val="400"/>
              </a:spcBef>
              <a:spcAft>
                <a:spcPts val="0"/>
              </a:spcAft>
              <a:buClr>
                <a:srgbClr val="FFFFFF"/>
              </a:buClr>
              <a:buSzPts val="1200"/>
              <a:buChar char="■"/>
              <a:defRPr sz="1200">
                <a:solidFill>
                  <a:srgbClr val="FFFFFF"/>
                </a:solidFill>
              </a:defRPr>
            </a:lvl6pPr>
            <a:lvl7pPr indent="-304800" lvl="6" marL="3200400" rtl="0" algn="ctr">
              <a:lnSpc>
                <a:spcPct val="90000"/>
              </a:lnSpc>
              <a:spcBef>
                <a:spcPts val="400"/>
              </a:spcBef>
              <a:spcAft>
                <a:spcPts val="0"/>
              </a:spcAft>
              <a:buClr>
                <a:srgbClr val="FFFFFF"/>
              </a:buClr>
              <a:buSzPts val="1200"/>
              <a:buChar char="●"/>
              <a:defRPr sz="1200">
                <a:solidFill>
                  <a:srgbClr val="FFFFFF"/>
                </a:solidFill>
              </a:defRPr>
            </a:lvl7pPr>
            <a:lvl8pPr indent="-304800" lvl="7" marL="3657600" rtl="0" algn="ctr">
              <a:lnSpc>
                <a:spcPct val="90000"/>
              </a:lnSpc>
              <a:spcBef>
                <a:spcPts val="400"/>
              </a:spcBef>
              <a:spcAft>
                <a:spcPts val="0"/>
              </a:spcAft>
              <a:buClr>
                <a:srgbClr val="FFFFFF"/>
              </a:buClr>
              <a:buSzPts val="1200"/>
              <a:buChar char="○"/>
              <a:defRPr sz="1200">
                <a:solidFill>
                  <a:srgbClr val="FFFFFF"/>
                </a:solidFill>
              </a:defRPr>
            </a:lvl8pPr>
            <a:lvl9pPr indent="-304800" lvl="8" marL="4114800" rtl="0" algn="ctr">
              <a:lnSpc>
                <a:spcPct val="90000"/>
              </a:lnSpc>
              <a:spcBef>
                <a:spcPts val="400"/>
              </a:spcBef>
              <a:spcAft>
                <a:spcPts val="0"/>
              </a:spcAft>
              <a:buClr>
                <a:srgbClr val="FFFFFF"/>
              </a:buClr>
              <a:buSzPts val="1200"/>
              <a:buChar char="■"/>
              <a:defRPr sz="1200">
                <a:solidFill>
                  <a:srgbClr val="FFFFFF"/>
                </a:solidFill>
              </a:defRPr>
            </a:lvl9pPr>
          </a:lstStyle>
          <a:p/>
        </p:txBody>
      </p:sp>
      <p:sp>
        <p:nvSpPr>
          <p:cNvPr id="646" name="Google Shape;646;p97"/>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647" name="Google Shape;647;p97"/>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tion: 2 Icon List">
  <p:cSld name="Illustration: 2 Icon List">
    <p:spTree>
      <p:nvGrpSpPr>
        <p:cNvPr id="648" name="Shape 648"/>
        <p:cNvGrpSpPr/>
        <p:nvPr/>
      </p:nvGrpSpPr>
      <p:grpSpPr>
        <a:xfrm>
          <a:off x="0" y="0"/>
          <a:ext cx="0" cy="0"/>
          <a:chOff x="0" y="0"/>
          <a:chExt cx="0" cy="0"/>
        </a:xfrm>
      </p:grpSpPr>
      <p:sp>
        <p:nvSpPr>
          <p:cNvPr id="649" name="Google Shape;649;p98"/>
          <p:cNvSpPr txBox="1"/>
          <p:nvPr>
            <p:ph idx="1" type="body"/>
          </p:nvPr>
        </p:nvSpPr>
        <p:spPr>
          <a:xfrm>
            <a:off x="4718457" y="1411453"/>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50" name="Google Shape;650;p98"/>
          <p:cNvSpPr txBox="1"/>
          <p:nvPr>
            <p:ph idx="2" type="body"/>
          </p:nvPr>
        </p:nvSpPr>
        <p:spPr>
          <a:xfrm>
            <a:off x="4718457" y="1830958"/>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51" name="Google Shape;651;p98"/>
          <p:cNvSpPr txBox="1"/>
          <p:nvPr>
            <p:ph idx="3" type="body"/>
          </p:nvPr>
        </p:nvSpPr>
        <p:spPr>
          <a:xfrm>
            <a:off x="4718457" y="2740943"/>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52" name="Google Shape;652;p98"/>
          <p:cNvSpPr txBox="1"/>
          <p:nvPr>
            <p:ph idx="4" type="body"/>
          </p:nvPr>
        </p:nvSpPr>
        <p:spPr>
          <a:xfrm>
            <a:off x="4718457" y="314765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53" name="Google Shape;653;p98"/>
          <p:cNvSpPr txBox="1"/>
          <p:nvPr>
            <p:ph type="title"/>
          </p:nvPr>
        </p:nvSpPr>
        <p:spPr>
          <a:xfrm>
            <a:off x="628650" y="716594"/>
            <a:ext cx="29532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654" name="Google Shape;654;p98"/>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tion: 3 Icon List">
  <p:cSld name="Illustration: 3 Icon List">
    <p:spTree>
      <p:nvGrpSpPr>
        <p:cNvPr id="655" name="Shape 655"/>
        <p:cNvGrpSpPr/>
        <p:nvPr/>
      </p:nvGrpSpPr>
      <p:grpSpPr>
        <a:xfrm>
          <a:off x="0" y="0"/>
          <a:ext cx="0" cy="0"/>
          <a:chOff x="0" y="0"/>
          <a:chExt cx="0" cy="0"/>
        </a:xfrm>
      </p:grpSpPr>
      <p:sp>
        <p:nvSpPr>
          <p:cNvPr id="656" name="Google Shape;656;p99"/>
          <p:cNvSpPr txBox="1"/>
          <p:nvPr>
            <p:ph idx="1" type="body"/>
          </p:nvPr>
        </p:nvSpPr>
        <p:spPr>
          <a:xfrm>
            <a:off x="4718457" y="71019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57" name="Google Shape;657;p99"/>
          <p:cNvSpPr txBox="1"/>
          <p:nvPr>
            <p:ph idx="2" type="body"/>
          </p:nvPr>
        </p:nvSpPr>
        <p:spPr>
          <a:xfrm>
            <a:off x="4718457" y="1129698"/>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58" name="Google Shape;658;p99"/>
          <p:cNvSpPr txBox="1"/>
          <p:nvPr>
            <p:ph idx="3" type="body"/>
          </p:nvPr>
        </p:nvSpPr>
        <p:spPr>
          <a:xfrm>
            <a:off x="4718457" y="203968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59" name="Google Shape;659;p99"/>
          <p:cNvSpPr txBox="1"/>
          <p:nvPr>
            <p:ph idx="4" type="body"/>
          </p:nvPr>
        </p:nvSpPr>
        <p:spPr>
          <a:xfrm>
            <a:off x="4718457" y="244639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60" name="Google Shape;660;p99"/>
          <p:cNvSpPr txBox="1"/>
          <p:nvPr>
            <p:ph type="title"/>
          </p:nvPr>
        </p:nvSpPr>
        <p:spPr>
          <a:xfrm>
            <a:off x="628650" y="716594"/>
            <a:ext cx="2953200" cy="3708300"/>
          </a:xfrm>
          <a:prstGeom prst="rect">
            <a:avLst/>
          </a:prstGeom>
          <a:noFill/>
          <a:ln>
            <a:noFill/>
          </a:ln>
        </p:spPr>
        <p:txBody>
          <a:bodyPr anchorCtr="0" anchor="ctr" bIns="17125" lIns="34275" spcFirstLastPara="1" rIns="34275" wrap="square" tIns="17125">
            <a:noAutofit/>
          </a:bodyPr>
          <a:lstStyle>
            <a:lvl1pPr lvl="0" rtl="0" algn="l">
              <a:lnSpc>
                <a:spcPct val="100000"/>
              </a:lnSpc>
              <a:spcBef>
                <a:spcPts val="0"/>
              </a:spcBef>
              <a:spcAft>
                <a:spcPts val="0"/>
              </a:spcAft>
              <a:buClr>
                <a:schemeClr val="dk1"/>
              </a:buClr>
              <a:buSzPts val="2600"/>
              <a:buFont typeface="Arial"/>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661" name="Google Shape;661;p99"/>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62" name="Google Shape;662;p99"/>
          <p:cNvSpPr txBox="1"/>
          <p:nvPr>
            <p:ph idx="5" type="body"/>
          </p:nvPr>
        </p:nvSpPr>
        <p:spPr>
          <a:xfrm>
            <a:off x="4718457" y="3376764"/>
            <a:ext cx="19029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chemeClr val="lt1"/>
              </a:buClr>
              <a:buSzPts val="500"/>
              <a:buChar char="＋"/>
              <a:defRPr>
                <a:solidFill>
                  <a:schemeClr val="lt1"/>
                </a:solidFill>
              </a:defRPr>
            </a:lvl2pPr>
            <a:lvl3pPr indent="-260350" lvl="2" marL="1371600" rtl="0" algn="l">
              <a:lnSpc>
                <a:spcPct val="150000"/>
              </a:lnSpc>
              <a:spcBef>
                <a:spcPts val="400"/>
              </a:spcBef>
              <a:spcAft>
                <a:spcPts val="0"/>
              </a:spcAft>
              <a:buClr>
                <a:schemeClr val="lt1"/>
              </a:buClr>
              <a:buSzPts val="500"/>
              <a:buChar char="＞"/>
              <a:defRPr>
                <a:solidFill>
                  <a:schemeClr val="lt1"/>
                </a:solidFill>
              </a:defRPr>
            </a:lvl3pPr>
            <a:lvl4pPr indent="-260350" lvl="3" marL="1828800" rtl="0" algn="l">
              <a:lnSpc>
                <a:spcPct val="150000"/>
              </a:lnSpc>
              <a:spcBef>
                <a:spcPts val="400"/>
              </a:spcBef>
              <a:spcAft>
                <a:spcPts val="0"/>
              </a:spcAft>
              <a:buClr>
                <a:schemeClr val="lt1"/>
              </a:buClr>
              <a:buSzPts val="500"/>
              <a:buChar char="o"/>
              <a:defRPr>
                <a:solidFill>
                  <a:schemeClr val="lt1"/>
                </a:solidFill>
              </a:defRPr>
            </a:lvl4pPr>
            <a:lvl5pPr indent="-260350" lvl="4" marL="2286000" rtl="0" algn="l">
              <a:lnSpc>
                <a:spcPct val="150000"/>
              </a:lnSpc>
              <a:spcBef>
                <a:spcPts val="400"/>
              </a:spcBef>
              <a:spcAft>
                <a:spcPts val="0"/>
              </a:spcAft>
              <a:buClr>
                <a:schemeClr val="lt1"/>
              </a:buClr>
              <a:buSzPts val="500"/>
              <a:buChar char="＋"/>
              <a:defRPr>
                <a:solidFill>
                  <a:schemeClr val="lt1"/>
                </a:solidFill>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
        <p:nvSpPr>
          <p:cNvPr id="663" name="Google Shape;663;p99"/>
          <p:cNvSpPr txBox="1"/>
          <p:nvPr>
            <p:ph idx="6" type="body"/>
          </p:nvPr>
        </p:nvSpPr>
        <p:spPr>
          <a:xfrm>
            <a:off x="4718457" y="3783470"/>
            <a:ext cx="3159300" cy="6690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tion: 4 Icon List">
  <p:cSld name="Illustration: 4 Icon List">
    <p:spTree>
      <p:nvGrpSpPr>
        <p:cNvPr id="664" name="Shape 664"/>
        <p:cNvGrpSpPr/>
        <p:nvPr/>
      </p:nvGrpSpPr>
      <p:grpSpPr>
        <a:xfrm>
          <a:off x="0" y="0"/>
          <a:ext cx="0" cy="0"/>
          <a:chOff x="0" y="0"/>
          <a:chExt cx="0" cy="0"/>
        </a:xfrm>
      </p:grpSpPr>
      <p:sp>
        <p:nvSpPr>
          <p:cNvPr id="665" name="Google Shape;665;p100"/>
          <p:cNvSpPr txBox="1"/>
          <p:nvPr>
            <p:ph idx="1" type="body"/>
          </p:nvPr>
        </p:nvSpPr>
        <p:spPr>
          <a:xfrm>
            <a:off x="5113826" y="1736231"/>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66" name="Google Shape;666;p100"/>
          <p:cNvSpPr txBox="1"/>
          <p:nvPr>
            <p:ph idx="2" type="body"/>
          </p:nvPr>
        </p:nvSpPr>
        <p:spPr>
          <a:xfrm>
            <a:off x="5113826" y="2155734"/>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67" name="Google Shape;667;p100"/>
          <p:cNvSpPr txBox="1"/>
          <p:nvPr>
            <p:ph idx="3" type="body"/>
          </p:nvPr>
        </p:nvSpPr>
        <p:spPr>
          <a:xfrm>
            <a:off x="5113826" y="3075908"/>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68" name="Google Shape;668;p100"/>
          <p:cNvSpPr txBox="1"/>
          <p:nvPr>
            <p:ph idx="4" type="body"/>
          </p:nvPr>
        </p:nvSpPr>
        <p:spPr>
          <a:xfrm>
            <a:off x="5113826" y="3495411"/>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69" name="Google Shape;669;p100"/>
          <p:cNvSpPr txBox="1"/>
          <p:nvPr>
            <p:ph idx="5" type="body"/>
          </p:nvPr>
        </p:nvSpPr>
        <p:spPr>
          <a:xfrm>
            <a:off x="1947816" y="1736231"/>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70" name="Google Shape;670;p100"/>
          <p:cNvSpPr txBox="1"/>
          <p:nvPr>
            <p:ph idx="6" type="body"/>
          </p:nvPr>
        </p:nvSpPr>
        <p:spPr>
          <a:xfrm>
            <a:off x="1947816" y="2155734"/>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
        <p:nvSpPr>
          <p:cNvPr id="671" name="Google Shape;671;p100"/>
          <p:cNvSpPr txBox="1"/>
          <p:nvPr>
            <p:ph type="title"/>
          </p:nvPr>
        </p:nvSpPr>
        <p:spPr>
          <a:xfrm>
            <a:off x="628650" y="612518"/>
            <a:ext cx="7886700" cy="656400"/>
          </a:xfrm>
          <a:prstGeom prst="rect">
            <a:avLst/>
          </a:prstGeom>
          <a:noFill/>
          <a:ln>
            <a:noFill/>
          </a:ln>
        </p:spPr>
        <p:txBody>
          <a:bodyPr anchorCtr="0" anchor="t" bIns="17125" lIns="34275" spcFirstLastPara="1" rIns="34275" wrap="square" tIns="17125">
            <a:noAutofit/>
          </a:bodyPr>
          <a:lstStyle>
            <a:lvl1pPr lvl="0" rtl="0" algn="ctr">
              <a:lnSpc>
                <a:spcPct val="90000"/>
              </a:lnSpc>
              <a:spcBef>
                <a:spcPts val="0"/>
              </a:spcBef>
              <a:spcAft>
                <a:spcPts val="0"/>
              </a:spcAft>
              <a:buClr>
                <a:schemeClr val="dk1"/>
              </a:buClr>
              <a:buSzPts val="2600"/>
              <a:buFont typeface="Arial"/>
              <a:buNone/>
              <a:defRPr sz="26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672" name="Google Shape;672;p100"/>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73" name="Google Shape;673;p100"/>
          <p:cNvSpPr txBox="1"/>
          <p:nvPr>
            <p:ph idx="7" type="body"/>
          </p:nvPr>
        </p:nvSpPr>
        <p:spPr>
          <a:xfrm>
            <a:off x="1947816" y="3075908"/>
            <a:ext cx="2208000" cy="308100"/>
          </a:xfrm>
          <a:prstGeom prst="rect">
            <a:avLst/>
          </a:prstGeom>
          <a:noFill/>
          <a:ln>
            <a:noFill/>
          </a:ln>
        </p:spPr>
        <p:txBody>
          <a:bodyPr anchorCtr="0" anchor="t" bIns="17125" lIns="34275" spcFirstLastPara="1" rIns="34275" wrap="square" tIns="17125">
            <a:noAutofit/>
          </a:bodyPr>
          <a:lstStyle>
            <a:lvl1pPr indent="-228600" lvl="0" marL="457200" rtl="0" algn="l">
              <a:lnSpc>
                <a:spcPct val="150000"/>
              </a:lnSpc>
              <a:spcBef>
                <a:spcPts val="700"/>
              </a:spcBef>
              <a:spcAft>
                <a:spcPts val="0"/>
              </a:spcAft>
              <a:buSzPts val="1200"/>
              <a:buNone/>
              <a:defRPr b="1" i="0" sz="1500">
                <a:solidFill>
                  <a:schemeClr val="dk1"/>
                </a:solidFill>
                <a:latin typeface="Arial"/>
                <a:ea typeface="Arial"/>
                <a:cs typeface="Arial"/>
                <a:sym typeface="Arial"/>
              </a:defRPr>
            </a:lvl1pPr>
            <a:lvl2pPr indent="-260350" lvl="1" marL="914400" rtl="0" algn="l">
              <a:lnSpc>
                <a:spcPct val="150000"/>
              </a:lnSpc>
              <a:spcBef>
                <a:spcPts val="400"/>
              </a:spcBef>
              <a:spcAft>
                <a:spcPts val="0"/>
              </a:spcAft>
              <a:buClr>
                <a:srgbClr val="FFFFFF"/>
              </a:buClr>
              <a:buSzPts val="500"/>
              <a:buChar char="＋"/>
              <a:defRPr>
                <a:solidFill>
                  <a:srgbClr val="FFFFFF"/>
                </a:solidFill>
              </a:defRPr>
            </a:lvl2pPr>
            <a:lvl3pPr indent="-260350" lvl="2" marL="1371600" rtl="0" algn="l">
              <a:lnSpc>
                <a:spcPct val="150000"/>
              </a:lnSpc>
              <a:spcBef>
                <a:spcPts val="400"/>
              </a:spcBef>
              <a:spcAft>
                <a:spcPts val="0"/>
              </a:spcAft>
              <a:buClr>
                <a:srgbClr val="FFFFFF"/>
              </a:buClr>
              <a:buSzPts val="500"/>
              <a:buChar char="＞"/>
              <a:defRPr>
                <a:solidFill>
                  <a:srgbClr val="FFFFFF"/>
                </a:solidFill>
              </a:defRPr>
            </a:lvl3pPr>
            <a:lvl4pPr indent="-260350" lvl="3" marL="1828800" rtl="0" algn="l">
              <a:lnSpc>
                <a:spcPct val="150000"/>
              </a:lnSpc>
              <a:spcBef>
                <a:spcPts val="400"/>
              </a:spcBef>
              <a:spcAft>
                <a:spcPts val="0"/>
              </a:spcAft>
              <a:buClr>
                <a:srgbClr val="FFFFFF"/>
              </a:buClr>
              <a:buSzPts val="500"/>
              <a:buChar char="o"/>
              <a:defRPr>
                <a:solidFill>
                  <a:srgbClr val="FFFFFF"/>
                </a:solidFill>
              </a:defRPr>
            </a:lvl4pPr>
            <a:lvl5pPr indent="-260350" lvl="4" marL="2286000" rtl="0" algn="l">
              <a:lnSpc>
                <a:spcPct val="150000"/>
              </a:lnSpc>
              <a:spcBef>
                <a:spcPts val="400"/>
              </a:spcBef>
              <a:spcAft>
                <a:spcPts val="0"/>
              </a:spcAft>
              <a:buClr>
                <a:srgbClr val="FFFFFF"/>
              </a:buClr>
              <a:buSzPts val="500"/>
              <a:buChar char="＋"/>
              <a:defRPr>
                <a:solidFill>
                  <a:srgbClr val="FFFFFF"/>
                </a:solidFill>
              </a:defRPr>
            </a:lvl5pPr>
            <a:lvl6pPr indent="-273050" lvl="5" marL="2743200" rtl="0" algn="l">
              <a:lnSpc>
                <a:spcPct val="90000"/>
              </a:lnSpc>
              <a:spcBef>
                <a:spcPts val="400"/>
              </a:spcBef>
              <a:spcAft>
                <a:spcPts val="0"/>
              </a:spcAft>
              <a:buClr>
                <a:srgbClr val="FFFFFF"/>
              </a:buClr>
              <a:buSzPts val="700"/>
              <a:buChar char="•"/>
              <a:defRPr>
                <a:solidFill>
                  <a:srgbClr val="FFFFFF"/>
                </a:solidFill>
              </a:defRPr>
            </a:lvl6pPr>
            <a:lvl7pPr indent="-273050" lvl="6" marL="3200400" rtl="0" algn="l">
              <a:lnSpc>
                <a:spcPct val="90000"/>
              </a:lnSpc>
              <a:spcBef>
                <a:spcPts val="400"/>
              </a:spcBef>
              <a:spcAft>
                <a:spcPts val="0"/>
              </a:spcAft>
              <a:buClr>
                <a:srgbClr val="FFFFFF"/>
              </a:buClr>
              <a:buSzPts val="700"/>
              <a:buChar char="•"/>
              <a:defRPr>
                <a:solidFill>
                  <a:srgbClr val="FFFFFF"/>
                </a:solidFill>
              </a:defRPr>
            </a:lvl7pPr>
            <a:lvl8pPr indent="-273050" lvl="7" marL="3657600" rtl="0" algn="l">
              <a:lnSpc>
                <a:spcPct val="90000"/>
              </a:lnSpc>
              <a:spcBef>
                <a:spcPts val="400"/>
              </a:spcBef>
              <a:spcAft>
                <a:spcPts val="0"/>
              </a:spcAft>
              <a:buClr>
                <a:srgbClr val="FFFFFF"/>
              </a:buClr>
              <a:buSzPts val="700"/>
              <a:buChar char="•"/>
              <a:defRPr>
                <a:solidFill>
                  <a:srgbClr val="FFFFFF"/>
                </a:solidFill>
              </a:defRPr>
            </a:lvl8pPr>
            <a:lvl9pPr indent="-273050" lvl="8" marL="4114800" rtl="0" algn="l">
              <a:lnSpc>
                <a:spcPct val="90000"/>
              </a:lnSpc>
              <a:spcBef>
                <a:spcPts val="400"/>
              </a:spcBef>
              <a:spcAft>
                <a:spcPts val="0"/>
              </a:spcAft>
              <a:buClr>
                <a:srgbClr val="FFFFFF"/>
              </a:buClr>
              <a:buSzPts val="700"/>
              <a:buChar char="•"/>
              <a:defRPr>
                <a:solidFill>
                  <a:srgbClr val="FFFFFF"/>
                </a:solidFill>
              </a:defRPr>
            </a:lvl9pPr>
          </a:lstStyle>
          <a:p/>
        </p:txBody>
      </p:sp>
      <p:sp>
        <p:nvSpPr>
          <p:cNvPr id="674" name="Google Shape;674;p100"/>
          <p:cNvSpPr txBox="1"/>
          <p:nvPr>
            <p:ph idx="8" type="body"/>
          </p:nvPr>
        </p:nvSpPr>
        <p:spPr>
          <a:xfrm>
            <a:off x="1947816" y="3495411"/>
            <a:ext cx="2208000" cy="614100"/>
          </a:xfrm>
          <a:prstGeom prst="rect">
            <a:avLst/>
          </a:prstGeom>
          <a:noFill/>
          <a:ln>
            <a:noFill/>
          </a:ln>
        </p:spPr>
        <p:txBody>
          <a:bodyPr anchorCtr="0" anchor="t" bIns="17125" lIns="34275" spcFirstLastPara="1" rIns="34275" wrap="square" tIns="0">
            <a:noAutofit/>
          </a:bodyPr>
          <a:lstStyle>
            <a:lvl1pPr indent="-292100" lvl="0" marL="457200" rtl="0">
              <a:lnSpc>
                <a:spcPct val="150000"/>
              </a:lnSpc>
              <a:spcBef>
                <a:spcPts val="700"/>
              </a:spcBef>
              <a:spcAft>
                <a:spcPts val="0"/>
              </a:spcAft>
              <a:buSzPts val="1000"/>
              <a:buChar char="＋"/>
              <a:defRPr sz="1200"/>
            </a:lvl1pPr>
            <a:lvl2pPr indent="-292100" lvl="1" marL="914400" rtl="0">
              <a:lnSpc>
                <a:spcPct val="150000"/>
              </a:lnSpc>
              <a:spcBef>
                <a:spcPts val="400"/>
              </a:spcBef>
              <a:spcAft>
                <a:spcPts val="0"/>
              </a:spcAft>
              <a:buSzPts val="1000"/>
              <a:buChar char="＋"/>
              <a:defRPr sz="1200"/>
            </a:lvl2pPr>
            <a:lvl3pPr indent="-292100" lvl="2" marL="1371600" rtl="0">
              <a:lnSpc>
                <a:spcPct val="150000"/>
              </a:lnSpc>
              <a:spcBef>
                <a:spcPts val="400"/>
              </a:spcBef>
              <a:spcAft>
                <a:spcPts val="0"/>
              </a:spcAft>
              <a:buSzPts val="1000"/>
              <a:buChar char="＋"/>
              <a:defRPr sz="1200"/>
            </a:lvl3pPr>
            <a:lvl4pPr indent="-292100" lvl="3" marL="1828800" rtl="0">
              <a:lnSpc>
                <a:spcPct val="150000"/>
              </a:lnSpc>
              <a:spcBef>
                <a:spcPts val="400"/>
              </a:spcBef>
              <a:spcAft>
                <a:spcPts val="0"/>
              </a:spcAft>
              <a:buClr>
                <a:schemeClr val="lt1"/>
              </a:buClr>
              <a:buSzPts val="1000"/>
              <a:buChar char="●"/>
              <a:defRPr sz="1200">
                <a:solidFill>
                  <a:schemeClr val="lt1"/>
                </a:solidFill>
              </a:defRPr>
            </a:lvl4pPr>
            <a:lvl5pPr indent="-292100" lvl="4" marL="2286000" rtl="0">
              <a:lnSpc>
                <a:spcPct val="150000"/>
              </a:lnSpc>
              <a:spcBef>
                <a:spcPts val="400"/>
              </a:spcBef>
              <a:spcAft>
                <a:spcPts val="0"/>
              </a:spcAft>
              <a:buClr>
                <a:schemeClr val="lt1"/>
              </a:buClr>
              <a:buSzPts val="1000"/>
              <a:buChar char="○"/>
              <a:defRPr sz="1200">
                <a:solidFill>
                  <a:schemeClr val="lt1"/>
                </a:solidFill>
              </a:defRPr>
            </a:lvl5pPr>
            <a:lvl6pPr indent="-304800" lvl="5" marL="2743200" rtl="0">
              <a:lnSpc>
                <a:spcPct val="90000"/>
              </a:lnSpc>
              <a:spcBef>
                <a:spcPts val="400"/>
              </a:spcBef>
              <a:spcAft>
                <a:spcPts val="0"/>
              </a:spcAft>
              <a:buClr>
                <a:srgbClr val="FFFFFF"/>
              </a:buClr>
              <a:buSzPts val="1200"/>
              <a:buChar char="■"/>
              <a:defRPr sz="1200">
                <a:solidFill>
                  <a:srgbClr val="FFFFFF"/>
                </a:solidFill>
              </a:defRPr>
            </a:lvl6pPr>
            <a:lvl7pPr indent="-304800" lvl="6" marL="3200400" rtl="0">
              <a:lnSpc>
                <a:spcPct val="90000"/>
              </a:lnSpc>
              <a:spcBef>
                <a:spcPts val="400"/>
              </a:spcBef>
              <a:spcAft>
                <a:spcPts val="0"/>
              </a:spcAft>
              <a:buClr>
                <a:srgbClr val="FFFFFF"/>
              </a:buClr>
              <a:buSzPts val="1200"/>
              <a:buChar char="●"/>
              <a:defRPr sz="1200">
                <a:solidFill>
                  <a:srgbClr val="FFFFFF"/>
                </a:solidFill>
              </a:defRPr>
            </a:lvl7pPr>
            <a:lvl8pPr indent="-304800" lvl="7" marL="3657600" rtl="0">
              <a:lnSpc>
                <a:spcPct val="90000"/>
              </a:lnSpc>
              <a:spcBef>
                <a:spcPts val="400"/>
              </a:spcBef>
              <a:spcAft>
                <a:spcPts val="0"/>
              </a:spcAft>
              <a:buClr>
                <a:srgbClr val="FFFFFF"/>
              </a:buClr>
              <a:buSzPts val="1200"/>
              <a:buChar char="○"/>
              <a:defRPr sz="1200">
                <a:solidFill>
                  <a:srgbClr val="FFFFFF"/>
                </a:solidFill>
              </a:defRPr>
            </a:lvl8pPr>
            <a:lvl9pPr indent="-304800" lvl="8" marL="4114800" rtl="0">
              <a:lnSpc>
                <a:spcPct val="90000"/>
              </a:lnSpc>
              <a:spcBef>
                <a:spcPts val="40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llustration: Right">
  <p:cSld name="Illustration: Right">
    <p:spTree>
      <p:nvGrpSpPr>
        <p:cNvPr id="675" name="Shape 675"/>
        <p:cNvGrpSpPr/>
        <p:nvPr/>
      </p:nvGrpSpPr>
      <p:grpSpPr>
        <a:xfrm>
          <a:off x="0" y="0"/>
          <a:ext cx="0" cy="0"/>
          <a:chOff x="0" y="0"/>
          <a:chExt cx="0" cy="0"/>
        </a:xfrm>
      </p:grpSpPr>
      <p:sp>
        <p:nvSpPr>
          <p:cNvPr id="676" name="Google Shape;676;p101"/>
          <p:cNvSpPr txBox="1"/>
          <p:nvPr>
            <p:ph type="title"/>
          </p:nvPr>
        </p:nvSpPr>
        <p:spPr>
          <a:xfrm>
            <a:off x="628650" y="1263316"/>
            <a:ext cx="3413400" cy="1479900"/>
          </a:xfrm>
          <a:prstGeom prst="rect">
            <a:avLst/>
          </a:prstGeom>
          <a:noFill/>
          <a:ln>
            <a:noFill/>
          </a:ln>
        </p:spPr>
        <p:txBody>
          <a:bodyPr anchorCtr="0" anchor="b" bIns="17125" lIns="0" spcFirstLastPara="1" rIns="34275" wrap="square" tIns="17125">
            <a:noAutofit/>
          </a:bodyPr>
          <a:lstStyle>
            <a:lvl1pPr lvl="0" rtl="0" algn="l">
              <a:lnSpc>
                <a:spcPct val="100000"/>
              </a:lnSpc>
              <a:spcBef>
                <a:spcPts val="0"/>
              </a:spcBef>
              <a:spcAft>
                <a:spcPts val="0"/>
              </a:spcAft>
              <a:buClr>
                <a:schemeClr val="dk1"/>
              </a:buClr>
              <a:buSzPts val="2200"/>
              <a:buFont typeface="Arial"/>
              <a:buNone/>
              <a:defRPr sz="22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677" name="Google Shape;677;p101"/>
          <p:cNvSpPr txBox="1"/>
          <p:nvPr>
            <p:ph idx="12" type="sldNum"/>
          </p:nvPr>
        </p:nvSpPr>
        <p:spPr>
          <a:xfrm>
            <a:off x="6915091" y="4767263"/>
            <a:ext cx="2057400" cy="273900"/>
          </a:xfrm>
          <a:prstGeom prst="rect">
            <a:avLst/>
          </a:prstGeom>
          <a:noFill/>
          <a:ln>
            <a:noFill/>
          </a:ln>
        </p:spPr>
        <p:txBody>
          <a:bodyPr anchorCtr="0" anchor="ctr" bIns="17125" lIns="34275" spcFirstLastPara="1" rIns="34275" wrap="square" tIns="1712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78" name="Google Shape;678;p101"/>
          <p:cNvSpPr txBox="1"/>
          <p:nvPr>
            <p:ph idx="1" type="body"/>
          </p:nvPr>
        </p:nvSpPr>
        <p:spPr>
          <a:xfrm>
            <a:off x="628568" y="2887861"/>
            <a:ext cx="3413700" cy="894600"/>
          </a:xfrm>
          <a:prstGeom prst="rect">
            <a:avLst/>
          </a:prstGeom>
          <a:noFill/>
          <a:ln>
            <a:noFill/>
          </a:ln>
        </p:spPr>
        <p:txBody>
          <a:bodyPr anchorCtr="0" anchor="t" bIns="17125" lIns="0" spcFirstLastPara="1" rIns="34275" wrap="square" tIns="17125">
            <a:noAutofit/>
          </a:bodyPr>
          <a:lstStyle>
            <a:lvl1pPr indent="-298450" lvl="0" marL="457200" rtl="0" algn="l">
              <a:lnSpc>
                <a:spcPct val="150000"/>
              </a:lnSpc>
              <a:spcBef>
                <a:spcPts val="700"/>
              </a:spcBef>
              <a:spcAft>
                <a:spcPts val="0"/>
              </a:spcAft>
              <a:buSzPts val="1100"/>
              <a:buChar char="＋"/>
              <a:defRPr/>
            </a:lvl1pPr>
            <a:lvl2pPr indent="-292100" lvl="1" marL="914400" rtl="0" algn="l">
              <a:lnSpc>
                <a:spcPct val="150000"/>
              </a:lnSpc>
              <a:spcBef>
                <a:spcPts val="400"/>
              </a:spcBef>
              <a:spcAft>
                <a:spcPts val="0"/>
              </a:spcAft>
              <a:buSzPts val="1000"/>
              <a:buChar char="＋"/>
              <a:defRPr/>
            </a:lvl2pPr>
            <a:lvl3pPr indent="-292100" lvl="2" marL="1371600" rtl="0" algn="l">
              <a:lnSpc>
                <a:spcPct val="150000"/>
              </a:lnSpc>
              <a:spcBef>
                <a:spcPts val="400"/>
              </a:spcBef>
              <a:spcAft>
                <a:spcPts val="0"/>
              </a:spcAft>
              <a:buSzPts val="1000"/>
              <a:buChar char="＞"/>
              <a:defRPr/>
            </a:lvl3pPr>
            <a:lvl4pPr indent="-292100" lvl="3" marL="1828800" rtl="0" algn="l">
              <a:lnSpc>
                <a:spcPct val="150000"/>
              </a:lnSpc>
              <a:spcBef>
                <a:spcPts val="400"/>
              </a:spcBef>
              <a:spcAft>
                <a:spcPts val="0"/>
              </a:spcAft>
              <a:buSzPts val="1000"/>
              <a:buChar char="⚬"/>
              <a:defRPr/>
            </a:lvl4pPr>
            <a:lvl5pPr indent="-292100" lvl="4" marL="2286000" rtl="0" algn="l">
              <a:lnSpc>
                <a:spcPct val="150000"/>
              </a:lnSpc>
              <a:spcBef>
                <a:spcPts val="400"/>
              </a:spcBef>
              <a:spcAft>
                <a:spcPts val="0"/>
              </a:spcAft>
              <a:buSzPts val="1000"/>
              <a:buChar char="＋"/>
              <a:defRPr/>
            </a:lvl5pPr>
            <a:lvl6pPr indent="-273050" lvl="5" marL="2743200" rtl="0" algn="l">
              <a:lnSpc>
                <a:spcPct val="90000"/>
              </a:lnSpc>
              <a:spcBef>
                <a:spcPts val="400"/>
              </a:spcBef>
              <a:spcAft>
                <a:spcPts val="0"/>
              </a:spcAft>
              <a:buClr>
                <a:schemeClr val="lt1"/>
              </a:buClr>
              <a:buSzPts val="700"/>
              <a:buChar char="■"/>
              <a:defRPr>
                <a:solidFill>
                  <a:schemeClr val="lt1"/>
                </a:solidFill>
              </a:defRPr>
            </a:lvl6pPr>
            <a:lvl7pPr indent="-273050" lvl="6" marL="3200400" rtl="0" algn="l">
              <a:lnSpc>
                <a:spcPct val="90000"/>
              </a:lnSpc>
              <a:spcBef>
                <a:spcPts val="400"/>
              </a:spcBef>
              <a:spcAft>
                <a:spcPts val="0"/>
              </a:spcAft>
              <a:buClr>
                <a:schemeClr val="lt1"/>
              </a:buClr>
              <a:buSzPts val="700"/>
              <a:buChar char="●"/>
              <a:defRPr>
                <a:solidFill>
                  <a:schemeClr val="lt1"/>
                </a:solidFill>
              </a:defRPr>
            </a:lvl7pPr>
            <a:lvl8pPr indent="-273050" lvl="7" marL="3657600" rtl="0" algn="l">
              <a:lnSpc>
                <a:spcPct val="90000"/>
              </a:lnSpc>
              <a:spcBef>
                <a:spcPts val="400"/>
              </a:spcBef>
              <a:spcAft>
                <a:spcPts val="0"/>
              </a:spcAft>
              <a:buClr>
                <a:schemeClr val="lt1"/>
              </a:buClr>
              <a:buSzPts val="700"/>
              <a:buChar char="○"/>
              <a:defRPr>
                <a:solidFill>
                  <a:schemeClr val="lt1"/>
                </a:solidFill>
              </a:defRPr>
            </a:lvl8pPr>
            <a:lvl9pPr indent="-273050" lvl="8" marL="4114800" rtl="0" algn="l">
              <a:lnSpc>
                <a:spcPct val="90000"/>
              </a:lnSpc>
              <a:spcBef>
                <a:spcPts val="400"/>
              </a:spcBef>
              <a:spcAft>
                <a:spcPts val="0"/>
              </a:spcAft>
              <a:buClr>
                <a:schemeClr val="lt1"/>
              </a:buClr>
              <a:buSzPts val="700"/>
              <a:buChar char="■"/>
              <a:defRPr>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4.xml"/><Relationship Id="rId42" Type="http://schemas.openxmlformats.org/officeDocument/2006/relationships/slideLayout" Target="../slideLayouts/slideLayout56.xml"/><Relationship Id="rId41" Type="http://schemas.openxmlformats.org/officeDocument/2006/relationships/slideLayout" Target="../slideLayouts/slideLayout55.xml"/><Relationship Id="rId44" Type="http://schemas.openxmlformats.org/officeDocument/2006/relationships/slideLayout" Target="../slideLayouts/slideLayout58.xml"/><Relationship Id="rId43" Type="http://schemas.openxmlformats.org/officeDocument/2006/relationships/slideLayout" Target="../slideLayouts/slideLayout57.xml"/><Relationship Id="rId46" Type="http://schemas.openxmlformats.org/officeDocument/2006/relationships/slideLayout" Target="../slideLayouts/slideLayout60.xml"/><Relationship Id="rId45" Type="http://schemas.openxmlformats.org/officeDocument/2006/relationships/slideLayout" Target="../slideLayouts/slideLayout59.xml"/><Relationship Id="rId107" Type="http://schemas.openxmlformats.org/officeDocument/2006/relationships/slideLayout" Target="../slideLayouts/slideLayout121.xml"/><Relationship Id="rId106" Type="http://schemas.openxmlformats.org/officeDocument/2006/relationships/slideLayout" Target="../slideLayouts/slideLayout120.xml"/><Relationship Id="rId105" Type="http://schemas.openxmlformats.org/officeDocument/2006/relationships/slideLayout" Target="../slideLayouts/slideLayout119.xml"/><Relationship Id="rId104" Type="http://schemas.openxmlformats.org/officeDocument/2006/relationships/slideLayout" Target="../slideLayouts/slideLayout118.xml"/><Relationship Id="rId109" Type="http://schemas.openxmlformats.org/officeDocument/2006/relationships/slideLayout" Target="../slideLayouts/slideLayout123.xml"/><Relationship Id="rId108" Type="http://schemas.openxmlformats.org/officeDocument/2006/relationships/slideLayout" Target="../slideLayouts/slideLayout122.xml"/><Relationship Id="rId48" Type="http://schemas.openxmlformats.org/officeDocument/2006/relationships/slideLayout" Target="../slideLayouts/slideLayout62.xml"/><Relationship Id="rId47" Type="http://schemas.openxmlformats.org/officeDocument/2006/relationships/slideLayout" Target="../slideLayouts/slideLayout61.xml"/><Relationship Id="rId49" Type="http://schemas.openxmlformats.org/officeDocument/2006/relationships/slideLayout" Target="../slideLayouts/slideLayout63.xml"/><Relationship Id="rId103" Type="http://schemas.openxmlformats.org/officeDocument/2006/relationships/slideLayout" Target="../slideLayouts/slideLayout117.xml"/><Relationship Id="rId102" Type="http://schemas.openxmlformats.org/officeDocument/2006/relationships/slideLayout" Target="../slideLayouts/slideLayout116.xml"/><Relationship Id="rId101" Type="http://schemas.openxmlformats.org/officeDocument/2006/relationships/slideLayout" Target="../slideLayouts/slideLayout115.xml"/><Relationship Id="rId100" Type="http://schemas.openxmlformats.org/officeDocument/2006/relationships/slideLayout" Target="../slideLayouts/slideLayout114.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33" Type="http://schemas.openxmlformats.org/officeDocument/2006/relationships/slideLayout" Target="../slideLayouts/slideLayout47.xml"/><Relationship Id="rId32" Type="http://schemas.openxmlformats.org/officeDocument/2006/relationships/slideLayout" Target="../slideLayouts/slideLayout46.xml"/><Relationship Id="rId35" Type="http://schemas.openxmlformats.org/officeDocument/2006/relationships/slideLayout" Target="../slideLayouts/slideLayout49.xml"/><Relationship Id="rId34" Type="http://schemas.openxmlformats.org/officeDocument/2006/relationships/slideLayout" Target="../slideLayouts/slideLayout48.xml"/><Relationship Id="rId37" Type="http://schemas.openxmlformats.org/officeDocument/2006/relationships/slideLayout" Target="../slideLayouts/slideLayout51.xml"/><Relationship Id="rId36" Type="http://schemas.openxmlformats.org/officeDocument/2006/relationships/slideLayout" Target="../slideLayouts/slideLayout50.xml"/><Relationship Id="rId39" Type="http://schemas.openxmlformats.org/officeDocument/2006/relationships/slideLayout" Target="../slideLayouts/slideLayout53.xml"/><Relationship Id="rId38" Type="http://schemas.openxmlformats.org/officeDocument/2006/relationships/slideLayout" Target="../slideLayouts/slideLayout52.xml"/><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29" Type="http://schemas.openxmlformats.org/officeDocument/2006/relationships/slideLayout" Target="../slideLayouts/slideLayout143.xml"/><Relationship Id="rId128" Type="http://schemas.openxmlformats.org/officeDocument/2006/relationships/slideLayout" Target="../slideLayouts/slideLayout142.xml"/><Relationship Id="rId127" Type="http://schemas.openxmlformats.org/officeDocument/2006/relationships/slideLayout" Target="../slideLayouts/slideLayout141.xml"/><Relationship Id="rId126" Type="http://schemas.openxmlformats.org/officeDocument/2006/relationships/slideLayout" Target="../slideLayouts/slideLayout140.xml"/><Relationship Id="rId26" Type="http://schemas.openxmlformats.org/officeDocument/2006/relationships/slideLayout" Target="../slideLayouts/slideLayout40.xml"/><Relationship Id="rId121" Type="http://schemas.openxmlformats.org/officeDocument/2006/relationships/slideLayout" Target="../slideLayouts/slideLayout135.xml"/><Relationship Id="rId25" Type="http://schemas.openxmlformats.org/officeDocument/2006/relationships/slideLayout" Target="../slideLayouts/slideLayout39.xml"/><Relationship Id="rId120" Type="http://schemas.openxmlformats.org/officeDocument/2006/relationships/slideLayout" Target="../slideLayouts/slideLayout134.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125" Type="http://schemas.openxmlformats.org/officeDocument/2006/relationships/slideLayout" Target="../slideLayouts/slideLayout139.xml"/><Relationship Id="rId29" Type="http://schemas.openxmlformats.org/officeDocument/2006/relationships/slideLayout" Target="../slideLayouts/slideLayout43.xml"/><Relationship Id="rId124" Type="http://schemas.openxmlformats.org/officeDocument/2006/relationships/slideLayout" Target="../slideLayouts/slideLayout138.xml"/><Relationship Id="rId123" Type="http://schemas.openxmlformats.org/officeDocument/2006/relationships/slideLayout" Target="../slideLayouts/slideLayout137.xml"/><Relationship Id="rId122" Type="http://schemas.openxmlformats.org/officeDocument/2006/relationships/slideLayout" Target="../slideLayouts/slideLayout136.xml"/><Relationship Id="rId95" Type="http://schemas.openxmlformats.org/officeDocument/2006/relationships/slideLayout" Target="../slideLayouts/slideLayout109.xml"/><Relationship Id="rId94" Type="http://schemas.openxmlformats.org/officeDocument/2006/relationships/slideLayout" Target="../slideLayouts/slideLayout108.xml"/><Relationship Id="rId97" Type="http://schemas.openxmlformats.org/officeDocument/2006/relationships/slideLayout" Target="../slideLayouts/slideLayout111.xml"/><Relationship Id="rId96" Type="http://schemas.openxmlformats.org/officeDocument/2006/relationships/slideLayout" Target="../slideLayouts/slideLayout110.xml"/><Relationship Id="rId11" Type="http://schemas.openxmlformats.org/officeDocument/2006/relationships/slideLayout" Target="../slideLayouts/slideLayout25.xml"/><Relationship Id="rId99" Type="http://schemas.openxmlformats.org/officeDocument/2006/relationships/slideLayout" Target="../slideLayouts/slideLayout113.xml"/><Relationship Id="rId10" Type="http://schemas.openxmlformats.org/officeDocument/2006/relationships/slideLayout" Target="../slideLayouts/slideLayout24.xml"/><Relationship Id="rId98" Type="http://schemas.openxmlformats.org/officeDocument/2006/relationships/slideLayout" Target="../slideLayouts/slideLayout112.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91" Type="http://schemas.openxmlformats.org/officeDocument/2006/relationships/slideLayout" Target="../slideLayouts/slideLayout105.xml"/><Relationship Id="rId90" Type="http://schemas.openxmlformats.org/officeDocument/2006/relationships/slideLayout" Target="../slideLayouts/slideLayout104.xml"/><Relationship Id="rId93" Type="http://schemas.openxmlformats.org/officeDocument/2006/relationships/slideLayout" Target="../slideLayouts/slideLayout107.xml"/><Relationship Id="rId92" Type="http://schemas.openxmlformats.org/officeDocument/2006/relationships/slideLayout" Target="../slideLayouts/slideLayout106.xml"/><Relationship Id="rId118" Type="http://schemas.openxmlformats.org/officeDocument/2006/relationships/slideLayout" Target="../slideLayouts/slideLayout132.xml"/><Relationship Id="rId117" Type="http://schemas.openxmlformats.org/officeDocument/2006/relationships/slideLayout" Target="../slideLayouts/slideLayout131.xml"/><Relationship Id="rId116" Type="http://schemas.openxmlformats.org/officeDocument/2006/relationships/slideLayout" Target="../slideLayouts/slideLayout130.xml"/><Relationship Id="rId115" Type="http://schemas.openxmlformats.org/officeDocument/2006/relationships/slideLayout" Target="../slideLayouts/slideLayout129.xml"/><Relationship Id="rId119" Type="http://schemas.openxmlformats.org/officeDocument/2006/relationships/slideLayout" Target="../slideLayouts/slideLayout133.xml"/><Relationship Id="rId15" Type="http://schemas.openxmlformats.org/officeDocument/2006/relationships/slideLayout" Target="../slideLayouts/slideLayout29.xml"/><Relationship Id="rId110" Type="http://schemas.openxmlformats.org/officeDocument/2006/relationships/slideLayout" Target="../slideLayouts/slideLayout124.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14" Type="http://schemas.openxmlformats.org/officeDocument/2006/relationships/slideLayout" Target="../slideLayouts/slideLayout128.xml"/><Relationship Id="rId18" Type="http://schemas.openxmlformats.org/officeDocument/2006/relationships/slideLayout" Target="../slideLayouts/slideLayout32.xml"/><Relationship Id="rId113" Type="http://schemas.openxmlformats.org/officeDocument/2006/relationships/slideLayout" Target="../slideLayouts/slideLayout127.xml"/><Relationship Id="rId112" Type="http://schemas.openxmlformats.org/officeDocument/2006/relationships/slideLayout" Target="../slideLayouts/slideLayout126.xml"/><Relationship Id="rId111" Type="http://schemas.openxmlformats.org/officeDocument/2006/relationships/slideLayout" Target="../slideLayouts/slideLayout125.xml"/><Relationship Id="rId84" Type="http://schemas.openxmlformats.org/officeDocument/2006/relationships/slideLayout" Target="../slideLayouts/slideLayout98.xml"/><Relationship Id="rId83" Type="http://schemas.openxmlformats.org/officeDocument/2006/relationships/slideLayout" Target="../slideLayouts/slideLayout97.xml"/><Relationship Id="rId86" Type="http://schemas.openxmlformats.org/officeDocument/2006/relationships/slideLayout" Target="../slideLayouts/slideLayout100.xml"/><Relationship Id="rId85" Type="http://schemas.openxmlformats.org/officeDocument/2006/relationships/slideLayout" Target="../slideLayouts/slideLayout99.xml"/><Relationship Id="rId88" Type="http://schemas.openxmlformats.org/officeDocument/2006/relationships/slideLayout" Target="../slideLayouts/slideLayout102.xml"/><Relationship Id="rId87" Type="http://schemas.openxmlformats.org/officeDocument/2006/relationships/slideLayout" Target="../slideLayouts/slideLayout101.xml"/><Relationship Id="rId89" Type="http://schemas.openxmlformats.org/officeDocument/2006/relationships/slideLayout" Target="../slideLayouts/slideLayout103.xml"/><Relationship Id="rId80" Type="http://schemas.openxmlformats.org/officeDocument/2006/relationships/slideLayout" Target="../slideLayouts/slideLayout94.xml"/><Relationship Id="rId82" Type="http://schemas.openxmlformats.org/officeDocument/2006/relationships/slideLayout" Target="../slideLayouts/slideLayout96.xml"/><Relationship Id="rId81" Type="http://schemas.openxmlformats.org/officeDocument/2006/relationships/slideLayout" Target="../slideLayouts/slideLayout95.xml"/><Relationship Id="rId1" Type="http://schemas.openxmlformats.org/officeDocument/2006/relationships/image" Target="../media/image8.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73" Type="http://schemas.openxmlformats.org/officeDocument/2006/relationships/slideLayout" Target="../slideLayouts/slideLayout87.xml"/><Relationship Id="rId72" Type="http://schemas.openxmlformats.org/officeDocument/2006/relationships/slideLayout" Target="../slideLayouts/slideLayout86.xml"/><Relationship Id="rId75" Type="http://schemas.openxmlformats.org/officeDocument/2006/relationships/slideLayout" Target="../slideLayouts/slideLayout89.xml"/><Relationship Id="rId74" Type="http://schemas.openxmlformats.org/officeDocument/2006/relationships/slideLayout" Target="../slideLayouts/slideLayout88.xml"/><Relationship Id="rId77" Type="http://schemas.openxmlformats.org/officeDocument/2006/relationships/slideLayout" Target="../slideLayouts/slideLayout91.xml"/><Relationship Id="rId76" Type="http://schemas.openxmlformats.org/officeDocument/2006/relationships/slideLayout" Target="../slideLayouts/slideLayout90.xml"/><Relationship Id="rId79" Type="http://schemas.openxmlformats.org/officeDocument/2006/relationships/slideLayout" Target="../slideLayouts/slideLayout93.xml"/><Relationship Id="rId78" Type="http://schemas.openxmlformats.org/officeDocument/2006/relationships/slideLayout" Target="../slideLayouts/slideLayout92.xml"/><Relationship Id="rId71" Type="http://schemas.openxmlformats.org/officeDocument/2006/relationships/slideLayout" Target="../slideLayouts/slideLayout85.xml"/><Relationship Id="rId70" Type="http://schemas.openxmlformats.org/officeDocument/2006/relationships/slideLayout" Target="../slideLayouts/slideLayout84.xml"/><Relationship Id="rId130" Type="http://schemas.openxmlformats.org/officeDocument/2006/relationships/theme" Target="../theme/theme3.xml"/><Relationship Id="rId62" Type="http://schemas.openxmlformats.org/officeDocument/2006/relationships/slideLayout" Target="../slideLayouts/slideLayout76.xml"/><Relationship Id="rId61" Type="http://schemas.openxmlformats.org/officeDocument/2006/relationships/slideLayout" Target="../slideLayouts/slideLayout75.xml"/><Relationship Id="rId64" Type="http://schemas.openxmlformats.org/officeDocument/2006/relationships/slideLayout" Target="../slideLayouts/slideLayout78.xml"/><Relationship Id="rId63" Type="http://schemas.openxmlformats.org/officeDocument/2006/relationships/slideLayout" Target="../slideLayouts/slideLayout77.xml"/><Relationship Id="rId66" Type="http://schemas.openxmlformats.org/officeDocument/2006/relationships/slideLayout" Target="../slideLayouts/slideLayout80.xml"/><Relationship Id="rId65" Type="http://schemas.openxmlformats.org/officeDocument/2006/relationships/slideLayout" Target="../slideLayouts/slideLayout79.xml"/><Relationship Id="rId68" Type="http://schemas.openxmlformats.org/officeDocument/2006/relationships/slideLayout" Target="../slideLayouts/slideLayout82.xml"/><Relationship Id="rId67" Type="http://schemas.openxmlformats.org/officeDocument/2006/relationships/slideLayout" Target="../slideLayouts/slideLayout81.xml"/><Relationship Id="rId60" Type="http://schemas.openxmlformats.org/officeDocument/2006/relationships/slideLayout" Target="../slideLayouts/slideLayout74.xml"/><Relationship Id="rId69" Type="http://schemas.openxmlformats.org/officeDocument/2006/relationships/slideLayout" Target="../slideLayouts/slideLayout83.xml"/><Relationship Id="rId51" Type="http://schemas.openxmlformats.org/officeDocument/2006/relationships/slideLayout" Target="../slideLayouts/slideLayout65.xml"/><Relationship Id="rId50" Type="http://schemas.openxmlformats.org/officeDocument/2006/relationships/slideLayout" Target="../slideLayouts/slideLayout64.xml"/><Relationship Id="rId53" Type="http://schemas.openxmlformats.org/officeDocument/2006/relationships/slideLayout" Target="../slideLayouts/slideLayout67.xml"/><Relationship Id="rId52" Type="http://schemas.openxmlformats.org/officeDocument/2006/relationships/slideLayout" Target="../slideLayouts/slideLayout66.xml"/><Relationship Id="rId55" Type="http://schemas.openxmlformats.org/officeDocument/2006/relationships/slideLayout" Target="../slideLayouts/slideLayout69.xml"/><Relationship Id="rId54" Type="http://schemas.openxmlformats.org/officeDocument/2006/relationships/slideLayout" Target="../slideLayouts/slideLayout68.xml"/><Relationship Id="rId57" Type="http://schemas.openxmlformats.org/officeDocument/2006/relationships/slideLayout" Target="../slideLayouts/slideLayout71.xml"/><Relationship Id="rId56" Type="http://schemas.openxmlformats.org/officeDocument/2006/relationships/slideLayout" Target="../slideLayouts/slideLayout70.xml"/><Relationship Id="rId59" Type="http://schemas.openxmlformats.org/officeDocument/2006/relationships/slideLayout" Target="../slideLayouts/slideLayout73.xml"/><Relationship Id="rId5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pic>
        <p:nvPicPr>
          <p:cNvPr id="80" name="Google Shape;80;p17"/>
          <p:cNvPicPr preferRelativeResize="0"/>
          <p:nvPr/>
        </p:nvPicPr>
        <p:blipFill>
          <a:blip r:embed="rId1">
            <a:alphaModFix/>
          </a:blip>
          <a:stretch>
            <a:fillRect/>
          </a:stretch>
        </p:blipFill>
        <p:spPr>
          <a:xfrm>
            <a:off x="242857" y="4838719"/>
            <a:ext cx="1071288" cy="130898"/>
          </a:xfrm>
          <a:prstGeom prst="rect">
            <a:avLst/>
          </a:prstGeom>
          <a:noFill/>
          <a:ln>
            <a:noFill/>
          </a:ln>
        </p:spPr>
      </p:pic>
      <p:sp>
        <p:nvSpPr>
          <p:cNvPr id="81" name="Google Shape;81;p17"/>
          <p:cNvSpPr txBox="1"/>
          <p:nvPr>
            <p:ph type="title"/>
          </p:nvPr>
        </p:nvSpPr>
        <p:spPr>
          <a:xfrm>
            <a:off x="628650" y="612518"/>
            <a:ext cx="7886700" cy="656400"/>
          </a:xfrm>
          <a:prstGeom prst="rect">
            <a:avLst/>
          </a:prstGeom>
          <a:noFill/>
          <a:ln>
            <a:noFill/>
          </a:ln>
        </p:spPr>
        <p:txBody>
          <a:bodyPr anchorCtr="0" anchor="ctr" bIns="17125" lIns="0" spcFirstLastPara="1" rIns="34275" wrap="square" tIns="17125">
            <a:noAutofit/>
          </a:bodyPr>
          <a:lstStyle>
            <a:lvl1pPr lvl="0" marR="0" rtl="0" algn="l">
              <a:lnSpc>
                <a:spcPct val="90000"/>
              </a:lnSpc>
              <a:spcBef>
                <a:spcPts val="0"/>
              </a:spcBef>
              <a:spcAft>
                <a:spcPts val="0"/>
              </a:spcAft>
              <a:buClr>
                <a:schemeClr val="dk1"/>
              </a:buClr>
              <a:buSzPts val="3400"/>
              <a:buFont typeface="Arial"/>
              <a:buNone/>
              <a:defRPr b="1" i="0" sz="3400" u="none" cap="none" strike="noStrike">
                <a:solidFill>
                  <a:schemeClr val="dk1"/>
                </a:solidFill>
                <a:latin typeface="Arial"/>
                <a:ea typeface="Arial"/>
                <a:cs typeface="Arial"/>
                <a:sym typeface="Arial"/>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p:txBody>
      </p:sp>
      <p:sp>
        <p:nvSpPr>
          <p:cNvPr id="82" name="Google Shape;82;p17"/>
          <p:cNvSpPr txBox="1"/>
          <p:nvPr>
            <p:ph idx="12" type="sldNum"/>
          </p:nvPr>
        </p:nvSpPr>
        <p:spPr>
          <a:xfrm>
            <a:off x="6911756" y="4767263"/>
            <a:ext cx="2057700" cy="273900"/>
          </a:xfrm>
          <a:prstGeom prst="rect">
            <a:avLst/>
          </a:prstGeom>
          <a:noFill/>
          <a:ln>
            <a:noFill/>
          </a:ln>
        </p:spPr>
        <p:txBody>
          <a:bodyPr anchorCtr="0" anchor="ctr" bIns="17125" lIns="34275" spcFirstLastPara="1" rIns="34275" wrap="square" tIns="17125">
            <a:noAutofit/>
          </a:bodyPr>
          <a:lstStyle>
            <a:lvl1pPr indent="0" lvl="0" marL="0" marR="0" rtl="0" algn="r">
              <a:spcBef>
                <a:spcPts val="0"/>
              </a:spcBef>
              <a:buNone/>
              <a:defRPr b="0" i="0" sz="1000" u="none" cap="none" strike="noStrike">
                <a:solidFill>
                  <a:srgbClr val="8B8B8B"/>
                </a:solidFill>
                <a:latin typeface="Arial"/>
                <a:ea typeface="Arial"/>
                <a:cs typeface="Arial"/>
                <a:sym typeface="Arial"/>
              </a:defRPr>
            </a:lvl1pPr>
            <a:lvl2pPr indent="0" lvl="1" marL="0" marR="0" rtl="0" algn="r">
              <a:spcBef>
                <a:spcPts val="0"/>
              </a:spcBef>
              <a:buNone/>
              <a:defRPr b="0" i="0" sz="1000" u="none" cap="none" strike="noStrike">
                <a:solidFill>
                  <a:srgbClr val="8B8B8B"/>
                </a:solidFill>
                <a:latin typeface="Arial"/>
                <a:ea typeface="Arial"/>
                <a:cs typeface="Arial"/>
                <a:sym typeface="Arial"/>
              </a:defRPr>
            </a:lvl2pPr>
            <a:lvl3pPr indent="0" lvl="2" marL="0" marR="0" rtl="0" algn="r">
              <a:spcBef>
                <a:spcPts val="0"/>
              </a:spcBef>
              <a:buNone/>
              <a:defRPr b="0" i="0" sz="1000" u="none" cap="none" strike="noStrike">
                <a:solidFill>
                  <a:srgbClr val="8B8B8B"/>
                </a:solidFill>
                <a:latin typeface="Arial"/>
                <a:ea typeface="Arial"/>
                <a:cs typeface="Arial"/>
                <a:sym typeface="Arial"/>
              </a:defRPr>
            </a:lvl3pPr>
            <a:lvl4pPr indent="0" lvl="3" marL="0" marR="0" rtl="0" algn="r">
              <a:spcBef>
                <a:spcPts val="0"/>
              </a:spcBef>
              <a:buNone/>
              <a:defRPr b="0" i="0" sz="1000" u="none" cap="none" strike="noStrike">
                <a:solidFill>
                  <a:srgbClr val="8B8B8B"/>
                </a:solidFill>
                <a:latin typeface="Arial"/>
                <a:ea typeface="Arial"/>
                <a:cs typeface="Arial"/>
                <a:sym typeface="Arial"/>
              </a:defRPr>
            </a:lvl4pPr>
            <a:lvl5pPr indent="0" lvl="4" marL="0" marR="0" rtl="0" algn="r">
              <a:spcBef>
                <a:spcPts val="0"/>
              </a:spcBef>
              <a:buNone/>
              <a:defRPr b="0" i="0" sz="1000" u="none" cap="none" strike="noStrike">
                <a:solidFill>
                  <a:srgbClr val="8B8B8B"/>
                </a:solidFill>
                <a:latin typeface="Arial"/>
                <a:ea typeface="Arial"/>
                <a:cs typeface="Arial"/>
                <a:sym typeface="Arial"/>
              </a:defRPr>
            </a:lvl5pPr>
            <a:lvl6pPr indent="0" lvl="5" marL="0" marR="0" rtl="0" algn="r">
              <a:spcBef>
                <a:spcPts val="0"/>
              </a:spcBef>
              <a:buNone/>
              <a:defRPr b="0" i="0" sz="1000" u="none" cap="none" strike="noStrike">
                <a:solidFill>
                  <a:srgbClr val="8B8B8B"/>
                </a:solidFill>
                <a:latin typeface="Arial"/>
                <a:ea typeface="Arial"/>
                <a:cs typeface="Arial"/>
                <a:sym typeface="Arial"/>
              </a:defRPr>
            </a:lvl6pPr>
            <a:lvl7pPr indent="0" lvl="6" marL="0" marR="0" rtl="0" algn="r">
              <a:spcBef>
                <a:spcPts val="0"/>
              </a:spcBef>
              <a:buNone/>
              <a:defRPr b="0" i="0" sz="1000" u="none" cap="none" strike="noStrike">
                <a:solidFill>
                  <a:srgbClr val="8B8B8B"/>
                </a:solidFill>
                <a:latin typeface="Arial"/>
                <a:ea typeface="Arial"/>
                <a:cs typeface="Arial"/>
                <a:sym typeface="Arial"/>
              </a:defRPr>
            </a:lvl7pPr>
            <a:lvl8pPr indent="0" lvl="7" marL="0" marR="0" rtl="0" algn="r">
              <a:spcBef>
                <a:spcPts val="0"/>
              </a:spcBef>
              <a:buNone/>
              <a:defRPr b="0" i="0" sz="1000" u="none" cap="none" strike="noStrike">
                <a:solidFill>
                  <a:srgbClr val="8B8B8B"/>
                </a:solidFill>
                <a:latin typeface="Arial"/>
                <a:ea typeface="Arial"/>
                <a:cs typeface="Arial"/>
                <a:sym typeface="Arial"/>
              </a:defRPr>
            </a:lvl8pPr>
            <a:lvl9pPr indent="0" lvl="8" marL="0" marR="0" rtl="0" algn="r">
              <a:spcBef>
                <a:spcPts val="0"/>
              </a:spcBef>
              <a:buNone/>
              <a:defRPr b="0" i="0" sz="10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17"/>
          <p:cNvSpPr txBox="1"/>
          <p:nvPr>
            <p:ph idx="1" type="body"/>
          </p:nvPr>
        </p:nvSpPr>
        <p:spPr>
          <a:xfrm>
            <a:off x="628568" y="1369219"/>
            <a:ext cx="7886700" cy="3263400"/>
          </a:xfrm>
          <a:prstGeom prst="rect">
            <a:avLst/>
          </a:prstGeom>
          <a:noFill/>
          <a:ln>
            <a:noFill/>
          </a:ln>
        </p:spPr>
        <p:txBody>
          <a:bodyPr anchorCtr="0" anchor="t" bIns="17125" lIns="102850" spcFirstLastPara="1" rIns="34275" wrap="square" tIns="17125">
            <a:noAutofit/>
          </a:bodyPr>
          <a:lstStyle>
            <a:lvl1pPr indent="-317500" lvl="0" marL="457200" marR="0" rtl="0">
              <a:lnSpc>
                <a:spcPct val="150000"/>
              </a:lnSpc>
              <a:spcBef>
                <a:spcPts val="7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1pPr>
            <a:lvl2pPr indent="-317500" lvl="1" marL="9144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50000"/>
              </a:lnSpc>
              <a:spcBef>
                <a:spcPts val="400"/>
              </a:spcBef>
              <a:spcAft>
                <a:spcPts val="0"/>
              </a:spcAft>
              <a:buClr>
                <a:schemeClr val="accent1"/>
              </a:buClr>
              <a:buSzPts val="1400"/>
              <a:buFont typeface="Courier New"/>
              <a:buChar char="o"/>
              <a:defRPr b="0" i="0" sz="1400" u="none" cap="none" strike="noStrike">
                <a:solidFill>
                  <a:schemeClr val="dk2"/>
                </a:solidFill>
                <a:latin typeface="Arial"/>
                <a:ea typeface="Arial"/>
                <a:cs typeface="Arial"/>
                <a:sym typeface="Arial"/>
              </a:defRPr>
            </a:lvl4pPr>
            <a:lvl5pPr indent="-317500" lvl="4" marL="2286000" marR="0" rtl="0" algn="l">
              <a:lnSpc>
                <a:spcPct val="150000"/>
              </a:lnSpc>
              <a:spcBef>
                <a:spcPts val="400"/>
              </a:spcBef>
              <a:spcAft>
                <a:spcPts val="0"/>
              </a:spcAft>
              <a:buClr>
                <a:schemeClr val="accent1"/>
              </a:buClr>
              <a:buSzPts val="1400"/>
              <a:buFont typeface="Arial"/>
              <a:buChar char="＋"/>
              <a:defRPr b="0" i="0" sz="1400" u="none" cap="none" strike="noStrike">
                <a:solidFill>
                  <a:schemeClr val="dk2"/>
                </a:solidFill>
                <a:latin typeface="Arial"/>
                <a:ea typeface="Arial"/>
                <a:cs typeface="Arial"/>
                <a:sym typeface="Arial"/>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 id="2147483741" r:id="rId80"/>
    <p:sldLayoutId id="2147483742" r:id="rId81"/>
    <p:sldLayoutId id="2147483743" r:id="rId82"/>
    <p:sldLayoutId id="2147483744" r:id="rId83"/>
    <p:sldLayoutId id="2147483745" r:id="rId84"/>
    <p:sldLayoutId id="2147483746" r:id="rId85"/>
    <p:sldLayoutId id="2147483747" r:id="rId86"/>
    <p:sldLayoutId id="2147483748" r:id="rId87"/>
    <p:sldLayoutId id="2147483749" r:id="rId88"/>
    <p:sldLayoutId id="2147483750" r:id="rId89"/>
    <p:sldLayoutId id="2147483751" r:id="rId90"/>
    <p:sldLayoutId id="2147483752" r:id="rId91"/>
    <p:sldLayoutId id="2147483753" r:id="rId92"/>
    <p:sldLayoutId id="2147483754" r:id="rId93"/>
    <p:sldLayoutId id="2147483755" r:id="rId94"/>
    <p:sldLayoutId id="2147483756" r:id="rId95"/>
    <p:sldLayoutId id="2147483757" r:id="rId96"/>
    <p:sldLayoutId id="2147483758" r:id="rId97"/>
    <p:sldLayoutId id="2147483759" r:id="rId98"/>
    <p:sldLayoutId id="2147483760" r:id="rId99"/>
    <p:sldLayoutId id="2147483761" r:id="rId100"/>
    <p:sldLayoutId id="2147483762" r:id="rId101"/>
    <p:sldLayoutId id="2147483763" r:id="rId102"/>
    <p:sldLayoutId id="2147483764" r:id="rId103"/>
    <p:sldLayoutId id="2147483765" r:id="rId104"/>
    <p:sldLayoutId id="2147483766" r:id="rId105"/>
    <p:sldLayoutId id="2147483767" r:id="rId106"/>
    <p:sldLayoutId id="2147483768" r:id="rId107"/>
    <p:sldLayoutId id="2147483769" r:id="rId108"/>
    <p:sldLayoutId id="2147483770" r:id="rId109"/>
    <p:sldLayoutId id="2147483771" r:id="rId110"/>
    <p:sldLayoutId id="2147483772" r:id="rId111"/>
    <p:sldLayoutId id="2147483773" r:id="rId112"/>
    <p:sldLayoutId id="2147483774" r:id="rId113"/>
    <p:sldLayoutId id="2147483775" r:id="rId114"/>
    <p:sldLayoutId id="2147483776" r:id="rId115"/>
    <p:sldLayoutId id="2147483777" r:id="rId116"/>
    <p:sldLayoutId id="2147483778" r:id="rId117"/>
    <p:sldLayoutId id="2147483779" r:id="rId118"/>
    <p:sldLayoutId id="2147483780" r:id="rId119"/>
    <p:sldLayoutId id="2147483781" r:id="rId120"/>
    <p:sldLayoutId id="2147483782" r:id="rId121"/>
    <p:sldLayoutId id="2147483783" r:id="rId122"/>
    <p:sldLayoutId id="2147483784" r:id="rId123"/>
    <p:sldLayoutId id="2147483785" r:id="rId124"/>
    <p:sldLayoutId id="2147483786" r:id="rId125"/>
    <p:sldLayoutId id="2147483787" r:id="rId126"/>
    <p:sldLayoutId id="2147483788" r:id="rId127"/>
    <p:sldLayoutId id="2147483789" r:id="rId128"/>
    <p:sldLayoutId id="2147483790" r:id="rId1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9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0.xml"/><Relationship Id="rId3" Type="http://schemas.openxmlformats.org/officeDocument/2006/relationships/image" Target="../media/image1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hyperlink" Target="https://support.procore.com/integrations/procore-outlook-addin" TargetMode="External"/><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xml"/><Relationship Id="rId3" Type="http://schemas.openxmlformats.org/officeDocument/2006/relationships/image" Target="../media/image104.png"/><Relationship Id="rId4" Type="http://schemas.openxmlformats.org/officeDocument/2006/relationships/image" Target="../media/image108.png"/><Relationship Id="rId5" Type="http://schemas.openxmlformats.org/officeDocument/2006/relationships/image" Target="../media/image1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6.xml"/><Relationship Id="rId3" Type="http://schemas.openxmlformats.org/officeDocument/2006/relationships/image" Target="../media/image10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112.png"/><Relationship Id="rId4" Type="http://schemas.openxmlformats.org/officeDocument/2006/relationships/hyperlink" Target="https://support.procore.com/product-releases" TargetMode="External"/><Relationship Id="rId5" Type="http://schemas.openxmlformats.org/officeDocument/2006/relationships/hyperlink" Target="http://www.support.procore.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8.xml"/><Relationship Id="rId3" Type="http://schemas.openxmlformats.org/officeDocument/2006/relationships/image" Target="../media/image1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xml"/><Relationship Id="rId3" Type="http://schemas.openxmlformats.org/officeDocument/2006/relationships/image" Target="../media/image1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4.xml"/><Relationship Id="rId3" Type="http://schemas.openxmlformats.org/officeDocument/2006/relationships/image" Target="../media/image98.png"/><Relationship Id="rId4" Type="http://schemas.openxmlformats.org/officeDocument/2006/relationships/image" Target="../media/image100.png"/><Relationship Id="rId5" Type="http://schemas.openxmlformats.org/officeDocument/2006/relationships/image" Target="../media/image97.png"/><Relationship Id="rId6" Type="http://schemas.openxmlformats.org/officeDocument/2006/relationships/hyperlink" Target="https://support.procore.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5.xml"/><Relationship Id="rId3" Type="http://schemas.openxmlformats.org/officeDocument/2006/relationships/image" Target="../media/image1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6.xml"/><Relationship Id="rId3"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8.xml"/><Relationship Id="rId3" Type="http://schemas.openxmlformats.org/officeDocument/2006/relationships/image" Target="../media/image10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4" name="Shape 1084"/>
        <p:cNvGrpSpPr/>
        <p:nvPr/>
      </p:nvGrpSpPr>
      <p:grpSpPr>
        <a:xfrm>
          <a:off x="0" y="0"/>
          <a:ext cx="0" cy="0"/>
          <a:chOff x="0" y="0"/>
          <a:chExt cx="0" cy="0"/>
        </a:xfrm>
      </p:grpSpPr>
      <p:sp>
        <p:nvSpPr>
          <p:cNvPr id="1085" name="Google Shape;1085;p146"/>
          <p:cNvSpPr txBox="1"/>
          <p:nvPr>
            <p:ph idx="3" type="subTitle"/>
          </p:nvPr>
        </p:nvSpPr>
        <p:spPr>
          <a:xfrm>
            <a:off x="628650" y="2521407"/>
            <a:ext cx="4306800" cy="214200"/>
          </a:xfrm>
          <a:prstGeom prst="rect">
            <a:avLst/>
          </a:prstGeom>
        </p:spPr>
        <p:txBody>
          <a:bodyPr anchorCtr="0" anchor="b" bIns="17125" lIns="0" spcFirstLastPara="1" rIns="34275" wrap="square" tIns="0">
            <a:noAutofit/>
          </a:bodyPr>
          <a:lstStyle/>
          <a:p>
            <a:pPr indent="0" lvl="0" marL="0" rtl="0" algn="l">
              <a:spcBef>
                <a:spcPts val="700"/>
              </a:spcBef>
              <a:spcAft>
                <a:spcPts val="1600"/>
              </a:spcAft>
              <a:buNone/>
            </a:pPr>
            <a:r>
              <a:rPr lang="en">
                <a:solidFill>
                  <a:schemeClr val="accent1"/>
                </a:solidFill>
              </a:rPr>
              <a:t>[Company Name]</a:t>
            </a:r>
            <a:endParaRPr>
              <a:solidFill>
                <a:schemeClr val="accent1"/>
              </a:solidFill>
            </a:endParaRPr>
          </a:p>
        </p:txBody>
      </p:sp>
      <p:sp>
        <p:nvSpPr>
          <p:cNvPr id="1086" name="Google Shape;1086;p146"/>
          <p:cNvSpPr txBox="1"/>
          <p:nvPr>
            <p:ph idx="4" type="subTitle"/>
          </p:nvPr>
        </p:nvSpPr>
        <p:spPr>
          <a:xfrm>
            <a:off x="628650" y="2764407"/>
            <a:ext cx="4306800" cy="214200"/>
          </a:xfrm>
          <a:prstGeom prst="rect">
            <a:avLst/>
          </a:prstGeom>
        </p:spPr>
        <p:txBody>
          <a:bodyPr anchorCtr="0" anchor="b" bIns="17125" lIns="0" spcFirstLastPara="1" rIns="34275" wrap="square" tIns="0">
            <a:noAutofit/>
          </a:bodyPr>
          <a:lstStyle/>
          <a:p>
            <a:pPr indent="0" lvl="0" marL="0" rtl="0" algn="l">
              <a:spcBef>
                <a:spcPts val="700"/>
              </a:spcBef>
              <a:spcAft>
                <a:spcPts val="1600"/>
              </a:spcAft>
              <a:buNone/>
            </a:pPr>
            <a:r>
              <a:rPr lang="en">
                <a:solidFill>
                  <a:schemeClr val="accent1"/>
                </a:solidFill>
              </a:rPr>
              <a:t>Insert Date Here</a:t>
            </a:r>
            <a:endParaRPr>
              <a:solidFill>
                <a:schemeClr val="accent1"/>
              </a:solidFill>
            </a:endParaRPr>
          </a:p>
        </p:txBody>
      </p:sp>
      <p:sp>
        <p:nvSpPr>
          <p:cNvPr id="1087" name="Google Shape;1087;p146"/>
          <p:cNvSpPr txBox="1"/>
          <p:nvPr>
            <p:ph idx="2" type="ctrTitle"/>
          </p:nvPr>
        </p:nvSpPr>
        <p:spPr>
          <a:xfrm>
            <a:off x="628650" y="1172533"/>
            <a:ext cx="4306800" cy="978600"/>
          </a:xfrm>
          <a:prstGeom prst="rect">
            <a:avLst/>
          </a:prstGeom>
          <a:noFill/>
          <a:ln>
            <a:noFill/>
          </a:ln>
        </p:spPr>
        <p:txBody>
          <a:bodyPr anchorCtr="0" anchor="b" bIns="17125" lIns="0" spcFirstLastPara="1" rIns="34275" wrap="square" tIns="17125">
            <a:noAutofit/>
          </a:bodyPr>
          <a:lstStyle/>
          <a:p>
            <a:pPr indent="0" lvl="0" marL="0" rtl="0" algn="l">
              <a:lnSpc>
                <a:spcPct val="90000"/>
              </a:lnSpc>
              <a:spcBef>
                <a:spcPts val="0"/>
              </a:spcBef>
              <a:spcAft>
                <a:spcPts val="0"/>
              </a:spcAft>
              <a:buClr>
                <a:schemeClr val="dk1"/>
              </a:buClr>
              <a:buSzPts val="2600"/>
              <a:buFont typeface="Arial"/>
              <a:buNone/>
            </a:pPr>
            <a:r>
              <a:rPr b="1" lang="en"/>
              <a:t>Procore Implementation &amp; Training Rollout Plan</a:t>
            </a:r>
            <a:endParaRPr b="1"/>
          </a:p>
        </p:txBody>
      </p:sp>
      <p:sp>
        <p:nvSpPr>
          <p:cNvPr id="1088" name="Google Shape;1088;p146"/>
          <p:cNvSpPr txBox="1"/>
          <p:nvPr>
            <p:ph type="title"/>
          </p:nvPr>
        </p:nvSpPr>
        <p:spPr>
          <a:xfrm>
            <a:off x="807724" y="735994"/>
            <a:ext cx="4703100" cy="189900"/>
          </a:xfrm>
          <a:prstGeom prst="rect">
            <a:avLst/>
          </a:prstGeom>
        </p:spPr>
        <p:txBody>
          <a:bodyPr anchorCtr="0" anchor="t" bIns="34275" lIns="0" spcFirstLastPara="1" rIns="0" wrap="square" tIns="34275">
            <a:noAutofit/>
          </a:bodyPr>
          <a:lstStyle/>
          <a:p>
            <a:pPr indent="0" lvl="0" marL="0" rtl="0" algn="l">
              <a:spcBef>
                <a:spcPts val="0"/>
              </a:spcBef>
              <a:spcAft>
                <a:spcPts val="0"/>
              </a:spcAft>
              <a:buNone/>
            </a:pPr>
            <a:r>
              <a:rPr lang="en"/>
              <a:t>CONSTRUCTION CHANGE MANAGEMENT AND PROCESS DEVELOPMENT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pic>
        <p:nvPicPr>
          <p:cNvPr id="1159" name="Google Shape;1159;p155"/>
          <p:cNvPicPr preferRelativeResize="0"/>
          <p:nvPr/>
        </p:nvPicPr>
        <p:blipFill rotWithShape="1">
          <a:blip r:embed="rId3">
            <a:alphaModFix/>
          </a:blip>
          <a:srcRect b="0" l="22600" r="21149" t="0"/>
          <a:stretch/>
        </p:blipFill>
        <p:spPr>
          <a:xfrm>
            <a:off x="4826977" y="928059"/>
            <a:ext cx="3215700" cy="3215700"/>
          </a:xfrm>
          <a:prstGeom prst="ellipse">
            <a:avLst/>
          </a:prstGeom>
          <a:noFill/>
          <a:ln>
            <a:noFill/>
          </a:ln>
        </p:spPr>
      </p:pic>
      <p:sp>
        <p:nvSpPr>
          <p:cNvPr id="1160" name="Google Shape;1160;p155"/>
          <p:cNvSpPr txBox="1"/>
          <p:nvPr>
            <p:ph type="title"/>
          </p:nvPr>
        </p:nvSpPr>
        <p:spPr>
          <a:xfrm>
            <a:off x="403400" y="167875"/>
            <a:ext cx="4598700" cy="1222500"/>
          </a:xfrm>
          <a:prstGeom prst="rect">
            <a:avLst/>
          </a:prstGeom>
        </p:spPr>
        <p:txBody>
          <a:bodyPr anchorCtr="0" anchor="b" bIns="17125" lIns="0" spcFirstLastPara="1" rIns="34275" wrap="square" tIns="17125">
            <a:noAutofit/>
          </a:bodyPr>
          <a:lstStyle/>
          <a:p>
            <a:pPr indent="0" lvl="0" marL="0" rtl="0" algn="l">
              <a:spcBef>
                <a:spcPts val="0"/>
              </a:spcBef>
              <a:spcAft>
                <a:spcPts val="0"/>
              </a:spcAft>
              <a:buNone/>
            </a:pPr>
            <a:r>
              <a:rPr lang="en" sz="2600"/>
              <a:t>Retrospective of Pilot/Early Adopter Projects</a:t>
            </a:r>
            <a:endParaRPr sz="2600"/>
          </a:p>
        </p:txBody>
      </p:sp>
      <p:sp>
        <p:nvSpPr>
          <p:cNvPr id="1161" name="Google Shape;1161;p155"/>
          <p:cNvSpPr txBox="1"/>
          <p:nvPr>
            <p:ph idx="1" type="body"/>
          </p:nvPr>
        </p:nvSpPr>
        <p:spPr>
          <a:xfrm>
            <a:off x="403400" y="1703550"/>
            <a:ext cx="4284600" cy="2965800"/>
          </a:xfrm>
          <a:prstGeom prst="rect">
            <a:avLst/>
          </a:prstGeom>
        </p:spPr>
        <p:txBody>
          <a:bodyPr anchorCtr="0" anchor="t" bIns="17125" lIns="0" spcFirstLastPara="1" rIns="34275" wrap="square" tIns="17125">
            <a:noAutofit/>
          </a:bodyPr>
          <a:lstStyle/>
          <a:p>
            <a:pPr indent="-304800" lvl="0" marL="457200" rtl="0" algn="l">
              <a:spcBef>
                <a:spcPts val="700"/>
              </a:spcBef>
              <a:spcAft>
                <a:spcPts val="0"/>
              </a:spcAft>
              <a:buSzPts val="1200"/>
              <a:buAutoNum type="arabicPeriod"/>
            </a:pPr>
            <a:r>
              <a:rPr lang="en" sz="1200"/>
              <a:t>Successes are seen when volunteers step up to the plate and guide others.</a:t>
            </a:r>
            <a:endParaRPr sz="1200"/>
          </a:p>
          <a:p>
            <a:pPr indent="-304800" lvl="0" marL="457200" rtl="0" algn="l">
              <a:spcBef>
                <a:spcPts val="0"/>
              </a:spcBef>
              <a:spcAft>
                <a:spcPts val="0"/>
              </a:spcAft>
              <a:buSzPts val="1200"/>
              <a:buAutoNum type="arabicPeriod"/>
            </a:pPr>
            <a:r>
              <a:rPr lang="en" sz="1200">
                <a:solidFill>
                  <a:schemeClr val="accent1"/>
                </a:solidFill>
              </a:rPr>
              <a:t>All new projects that are less than 20% complete qualify for new Procore Project setup.</a:t>
            </a:r>
            <a:endParaRPr sz="1200">
              <a:solidFill>
                <a:schemeClr val="accent1"/>
              </a:solidFill>
            </a:endParaRPr>
          </a:p>
          <a:p>
            <a:pPr indent="-304800" lvl="0" marL="457200" rtl="0" algn="l">
              <a:spcBef>
                <a:spcPts val="0"/>
              </a:spcBef>
              <a:spcAft>
                <a:spcPts val="0"/>
              </a:spcAft>
              <a:buSzPts val="1200"/>
              <a:buAutoNum type="arabicPeriod"/>
            </a:pPr>
            <a:r>
              <a:rPr lang="en" sz="1200">
                <a:solidFill>
                  <a:schemeClr val="accent1"/>
                </a:solidFill>
              </a:rPr>
              <a:t>Projects more than 20% complete can still use Procore for Dailys, Punch, and Drawings but no other info should be backlogged (unless viable use case). </a:t>
            </a:r>
            <a:endParaRPr sz="1200">
              <a:solidFill>
                <a:schemeClr val="accent1"/>
              </a:solidFill>
            </a:endParaRPr>
          </a:p>
          <a:p>
            <a:pPr indent="-304800" lvl="0" marL="457200" rtl="0" algn="l">
              <a:spcBef>
                <a:spcPts val="0"/>
              </a:spcBef>
              <a:spcAft>
                <a:spcPts val="0"/>
              </a:spcAft>
              <a:buSzPts val="1200"/>
              <a:buAutoNum type="arabicPeriod"/>
            </a:pPr>
            <a:r>
              <a:rPr lang="en" sz="1200"/>
              <a:t>Must be dedicated to learning and growing with </a:t>
            </a:r>
            <a:r>
              <a:rPr lang="en" sz="1200">
                <a:solidFill>
                  <a:schemeClr val="accent1"/>
                </a:solidFill>
              </a:rPr>
              <a:t>[Company Name]</a:t>
            </a:r>
            <a:r>
              <a:rPr lang="en" sz="1200"/>
              <a:t> as we grow with Procore.</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156"/>
          <p:cNvSpPr txBox="1"/>
          <p:nvPr/>
        </p:nvSpPr>
        <p:spPr>
          <a:xfrm>
            <a:off x="0" y="0"/>
            <a:ext cx="8954700" cy="5034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a:solidFill>
                <a:schemeClr val="dk2"/>
              </a:solidFill>
            </a:endParaRPr>
          </a:p>
          <a:p>
            <a:pPr indent="0" lvl="0" marL="0" rtl="0" algn="l">
              <a:lnSpc>
                <a:spcPct val="150000"/>
              </a:lnSpc>
              <a:spcBef>
                <a:spcPts val="0"/>
              </a:spcBef>
              <a:spcAft>
                <a:spcPts val="0"/>
              </a:spcAft>
              <a:buNone/>
            </a:pPr>
            <a:r>
              <a:t/>
            </a:r>
            <a:endParaRPr b="1">
              <a:solidFill>
                <a:schemeClr val="dk2"/>
              </a:solidFill>
            </a:endParaRPr>
          </a:p>
          <a:p>
            <a:pPr indent="457200" lvl="0" marL="0" rtl="0" algn="ctr">
              <a:lnSpc>
                <a:spcPct val="150000"/>
              </a:lnSpc>
              <a:spcBef>
                <a:spcPts val="0"/>
              </a:spcBef>
              <a:spcAft>
                <a:spcPts val="0"/>
              </a:spcAft>
              <a:buNone/>
            </a:pPr>
            <a:r>
              <a:rPr b="1" lang="en" sz="1800">
                <a:solidFill>
                  <a:schemeClr val="dk2"/>
                </a:solidFill>
              </a:rPr>
              <a:t>Procore Implementation Roadmap - Application Setup</a:t>
            </a:r>
            <a:endParaRPr b="1" sz="1800">
              <a:solidFill>
                <a:schemeClr val="dk2"/>
              </a:solidFill>
            </a:endParaRPr>
          </a:p>
          <a:p>
            <a:pPr indent="-152400" lvl="0" marL="673100" rtl="0" algn="l">
              <a:lnSpc>
                <a:spcPct val="150000"/>
              </a:lnSpc>
              <a:spcBef>
                <a:spcPts val="700"/>
              </a:spcBef>
              <a:spcAft>
                <a:spcPts val="0"/>
              </a:spcAft>
              <a:buClr>
                <a:schemeClr val="accent1"/>
              </a:buClr>
              <a:buSzPts val="1200"/>
              <a:buChar char="＋"/>
            </a:pPr>
            <a:r>
              <a:rPr lang="en" sz="1200">
                <a:solidFill>
                  <a:schemeClr val="dk2"/>
                </a:solidFill>
                <a:highlight>
                  <a:srgbClr val="D9D9D9"/>
                </a:highlight>
              </a:rPr>
              <a:t>Cost codes will be imported via the Procore Imports Application prior to any Financial Data inputs.</a:t>
            </a:r>
            <a:endParaRPr sz="1200">
              <a:solidFill>
                <a:schemeClr val="dk2"/>
              </a:solidFill>
              <a:highlight>
                <a:srgbClr val="D9D9D9"/>
              </a:highlight>
            </a:endParaRPr>
          </a:p>
          <a:p>
            <a:pPr indent="-152400" lvl="0" marL="673100" rtl="0" algn="l">
              <a:lnSpc>
                <a:spcPct val="150000"/>
              </a:lnSpc>
              <a:spcBef>
                <a:spcPts val="700"/>
              </a:spcBef>
              <a:spcAft>
                <a:spcPts val="0"/>
              </a:spcAft>
              <a:buClr>
                <a:schemeClr val="dk2"/>
              </a:buClr>
              <a:buSzPts val="1200"/>
              <a:buChar char="＋"/>
            </a:pPr>
            <a:r>
              <a:rPr lang="en" sz="1200">
                <a:solidFill>
                  <a:schemeClr val="dk2"/>
                </a:solidFill>
                <a:highlight>
                  <a:srgbClr val="D9D9D9"/>
                </a:highlight>
              </a:rPr>
              <a:t>Outlook Plugin to be installed in each user’s Outlook account steps listed </a:t>
            </a:r>
            <a:r>
              <a:rPr lang="en" sz="1100" u="sng">
                <a:solidFill>
                  <a:schemeClr val="hlink"/>
                </a:solidFill>
                <a:highlight>
                  <a:srgbClr val="D9D9D9"/>
                </a:highlight>
                <a:hlinkClick r:id="rId3"/>
              </a:rPr>
              <a:t>here.</a:t>
            </a:r>
            <a:endParaRPr sz="1200">
              <a:solidFill>
                <a:schemeClr val="dk2"/>
              </a:solidFill>
              <a:highlight>
                <a:srgbClr val="D9D9D9"/>
              </a:highlight>
            </a:endParaRPr>
          </a:p>
          <a:p>
            <a:pPr indent="-152400" lvl="0" marL="673100" rtl="0" algn="l">
              <a:lnSpc>
                <a:spcPct val="150000"/>
              </a:lnSpc>
              <a:spcBef>
                <a:spcPts val="700"/>
              </a:spcBef>
              <a:spcAft>
                <a:spcPts val="0"/>
              </a:spcAft>
              <a:buClr>
                <a:schemeClr val="dk2"/>
              </a:buClr>
              <a:buSzPts val="1200"/>
              <a:buChar char="＋"/>
            </a:pPr>
            <a:r>
              <a:rPr lang="en" sz="1200">
                <a:solidFill>
                  <a:schemeClr val="dk2"/>
                </a:solidFill>
                <a:highlight>
                  <a:srgbClr val="D9D9D9"/>
                </a:highlight>
              </a:rPr>
              <a:t>As a starting point, [COMPANY NAME] will create an import file of all appropriate personnel to import into Procore.</a:t>
            </a:r>
            <a:endParaRPr sz="1200">
              <a:solidFill>
                <a:schemeClr val="dk2"/>
              </a:solidFill>
              <a:highlight>
                <a:srgbClr val="D9D9D9"/>
              </a:highlight>
            </a:endParaRPr>
          </a:p>
          <a:p>
            <a:pPr indent="-152400" lvl="2" marL="1358900" rtl="0" algn="l">
              <a:lnSpc>
                <a:spcPct val="150000"/>
              </a:lnSpc>
              <a:spcBef>
                <a:spcPts val="400"/>
              </a:spcBef>
              <a:spcAft>
                <a:spcPts val="0"/>
              </a:spcAft>
              <a:buClr>
                <a:schemeClr val="accent1"/>
              </a:buClr>
              <a:buSzPts val="1200"/>
              <a:buChar char="＋"/>
            </a:pPr>
            <a:r>
              <a:rPr lang="en" sz="1200">
                <a:solidFill>
                  <a:schemeClr val="dk2"/>
                </a:solidFill>
                <a:highlight>
                  <a:srgbClr val="D9D9D9"/>
                </a:highlight>
              </a:rPr>
              <a:t>[COMPANY NAME] to consider a push-installation of the desktop Apps for Imports, Drive, and Exports</a:t>
            </a:r>
            <a:endParaRPr sz="1200">
              <a:solidFill>
                <a:schemeClr val="dk2"/>
              </a:solidFill>
              <a:highlight>
                <a:srgbClr val="D9D9D9"/>
              </a:highlight>
            </a:endParaRPr>
          </a:p>
          <a:p>
            <a:pPr indent="-254000" lvl="0" marL="673100" rtl="0" algn="l">
              <a:lnSpc>
                <a:spcPct val="150000"/>
              </a:lnSpc>
              <a:spcBef>
                <a:spcPts val="400"/>
              </a:spcBef>
              <a:spcAft>
                <a:spcPts val="0"/>
              </a:spcAft>
              <a:buClr>
                <a:schemeClr val="dk2"/>
              </a:buClr>
              <a:buSzPts val="1200"/>
              <a:buChar char="＋"/>
            </a:pPr>
            <a:r>
              <a:rPr lang="en" sz="1200">
                <a:solidFill>
                  <a:schemeClr val="dk2"/>
                </a:solidFill>
                <a:highlight>
                  <a:srgbClr val="D9D9D9"/>
                </a:highlight>
              </a:rPr>
              <a:t>Users will be instructed in the process of installing Procore for Mobile in person or via email.</a:t>
            </a:r>
            <a:endParaRPr sz="1200">
              <a:solidFill>
                <a:schemeClr val="dk2"/>
              </a:solidFill>
              <a:highlight>
                <a:srgbClr val="D9D9D9"/>
              </a:highlight>
            </a:endParaRPr>
          </a:p>
        </p:txBody>
      </p:sp>
      <p:pic>
        <p:nvPicPr>
          <p:cNvPr id="1167" name="Google Shape;1167;p156"/>
          <p:cNvPicPr preferRelativeResize="0"/>
          <p:nvPr/>
        </p:nvPicPr>
        <p:blipFill>
          <a:blip r:embed="rId4">
            <a:alphaModFix/>
          </a:blip>
          <a:stretch>
            <a:fillRect/>
          </a:stretch>
        </p:blipFill>
        <p:spPr>
          <a:xfrm>
            <a:off x="6704025" y="2853025"/>
            <a:ext cx="2180975" cy="2180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graphicFrame>
        <p:nvGraphicFramePr>
          <p:cNvPr id="1172" name="Google Shape;1172;p157"/>
          <p:cNvGraphicFramePr/>
          <p:nvPr/>
        </p:nvGraphicFramePr>
        <p:xfrm>
          <a:off x="628568" y="1103709"/>
          <a:ext cx="3000000" cy="3000000"/>
        </p:xfrm>
        <a:graphic>
          <a:graphicData uri="http://schemas.openxmlformats.org/drawingml/2006/table">
            <a:tbl>
              <a:tblPr bandRow="1" firstRow="1">
                <a:noFill/>
                <a:tableStyleId>{A78ECA18-9AB5-4EE0-8D35-73A8A3BDCA9C}</a:tableStyleId>
              </a:tblPr>
              <a:tblGrid>
                <a:gridCol w="1955375"/>
                <a:gridCol w="5931375"/>
              </a:tblGrid>
              <a:tr h="670050">
                <a:tc>
                  <a:txBody>
                    <a:bodyPr/>
                    <a:lstStyle/>
                    <a:p>
                      <a:pPr indent="0" lvl="0" marL="0" marR="0" rtl="0" algn="ctr">
                        <a:spcBef>
                          <a:spcPts val="0"/>
                        </a:spcBef>
                        <a:spcAft>
                          <a:spcPts val="0"/>
                        </a:spcAft>
                        <a:buNone/>
                      </a:pPr>
                      <a:r>
                        <a:rPr lang="en" sz="1000"/>
                        <a:t>NEW JOB SETUP</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0" lang="en" sz="1200">
                          <a:solidFill>
                            <a:schemeClr val="accent1"/>
                          </a:solidFill>
                        </a:rPr>
                        <a:t>Plan is to manually set up projects in Procore - the amount of data necessary for setup is minimal.  </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CCCCCC"/>
                    </a:solidFill>
                  </a:tcPr>
                </a:tc>
              </a:tr>
              <a:tr h="380100">
                <a:tc>
                  <a:txBody>
                    <a:bodyPr/>
                    <a:lstStyle/>
                    <a:p>
                      <a:pPr indent="0" lvl="0" marL="0" marR="0" rtl="0" algn="ctr">
                        <a:spcBef>
                          <a:spcPts val="0"/>
                        </a:spcBef>
                        <a:spcAft>
                          <a:spcPts val="0"/>
                        </a:spcAft>
                        <a:buNone/>
                      </a:pPr>
                      <a:r>
                        <a:rPr b="1" lang="en" sz="1000"/>
                        <a:t>COST CODES</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lang="en" sz="1200">
                          <a:solidFill>
                            <a:schemeClr val="accent1"/>
                          </a:solidFill>
                        </a:rPr>
                        <a:t>As noted in previous slide, cost codes will be imported via the imports app in a 2 tier format.</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CCCCCC"/>
                    </a:solidFill>
                  </a:tcPr>
                </a:tc>
              </a:tr>
              <a:tr h="380100">
                <a:tc>
                  <a:txBody>
                    <a:bodyPr/>
                    <a:lstStyle/>
                    <a:p>
                      <a:pPr indent="0" lvl="0" marL="0" marR="0" rtl="0" algn="ctr">
                        <a:spcBef>
                          <a:spcPts val="0"/>
                        </a:spcBef>
                        <a:spcAft>
                          <a:spcPts val="0"/>
                        </a:spcAft>
                        <a:buNone/>
                      </a:pPr>
                      <a:r>
                        <a:rPr b="1" lang="en" sz="1000"/>
                        <a:t>COMPANIES AND CONTACTS</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lang="en" sz="1200">
                          <a:solidFill>
                            <a:schemeClr val="accent1"/>
                          </a:solidFill>
                        </a:rPr>
                        <a:t>Following an initial bulk load, we expect to integrate companies and contacts in Procore via [enter integration here]</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D8D8D8"/>
                    </a:solidFill>
                  </a:tcPr>
                </a:tc>
              </a:tr>
              <a:tr h="380100">
                <a:tc>
                  <a:txBody>
                    <a:bodyPr/>
                    <a:lstStyle/>
                    <a:p>
                      <a:pPr indent="0" lvl="0" marL="0" marR="0" rtl="0" algn="ctr">
                        <a:spcBef>
                          <a:spcPts val="0"/>
                        </a:spcBef>
                        <a:spcAft>
                          <a:spcPts val="0"/>
                        </a:spcAft>
                        <a:buNone/>
                      </a:pPr>
                      <a:r>
                        <a:rPr b="1" lang="en" sz="1000"/>
                        <a:t>USERS</a:t>
                      </a:r>
                      <a:endParaRPr b="1" sz="10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lang="en" sz="1200">
                          <a:solidFill>
                            <a:schemeClr val="accent1"/>
                          </a:solidFill>
                        </a:rPr>
                        <a:t>Users will be set up in Procore via manual addition on a project-by-project basis at the outset of a project. External users are to be set up manually in projects by the [insert roles here]</a:t>
                      </a:r>
                      <a:endParaRPr sz="12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D8D8D8"/>
                    </a:solidFill>
                  </a:tcPr>
                </a:tc>
              </a:tr>
              <a:tr h="380100">
                <a:tc>
                  <a:txBody>
                    <a:bodyPr/>
                    <a:lstStyle/>
                    <a:p>
                      <a:pPr indent="0" lvl="0" marL="0" marR="0" rtl="0" algn="ctr">
                        <a:spcBef>
                          <a:spcPts val="0"/>
                        </a:spcBef>
                        <a:spcAft>
                          <a:spcPts val="0"/>
                        </a:spcAft>
                        <a:buNone/>
                      </a:pPr>
                      <a:r>
                        <a:rPr b="1" lang="en" sz="1000"/>
                        <a:t>LOCATIONS</a:t>
                      </a:r>
                      <a:endParaRPr b="1" sz="10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lang="en" sz="1200">
                          <a:solidFill>
                            <a:schemeClr val="accent1"/>
                          </a:solidFill>
                        </a:rPr>
                        <a:t>Locations will be loaded up into each project after the project is created. </a:t>
                      </a:r>
                      <a:endParaRPr sz="12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D8D8D8"/>
                    </a:solidFill>
                  </a:tcPr>
                </a:tc>
              </a:tr>
            </a:tbl>
          </a:graphicData>
        </a:graphic>
      </p:graphicFrame>
      <p:sp>
        <p:nvSpPr>
          <p:cNvPr id="1173" name="Google Shape;1173;p157"/>
          <p:cNvSpPr txBox="1"/>
          <p:nvPr>
            <p:ph type="title"/>
          </p:nvPr>
        </p:nvSpPr>
        <p:spPr>
          <a:xfrm>
            <a:off x="628650" y="465561"/>
            <a:ext cx="7886700" cy="420900"/>
          </a:xfrm>
          <a:prstGeom prst="rect">
            <a:avLst/>
          </a:prstGeom>
        </p:spPr>
        <p:txBody>
          <a:bodyPr anchorCtr="0" anchor="t" bIns="17125" lIns="34275" spcFirstLastPara="1" rIns="34275" wrap="square" tIns="17125">
            <a:noAutofit/>
          </a:bodyPr>
          <a:lstStyle/>
          <a:p>
            <a:pPr indent="0" lvl="0" marL="0" rtl="0" algn="l">
              <a:spcBef>
                <a:spcPts val="0"/>
              </a:spcBef>
              <a:spcAft>
                <a:spcPts val="0"/>
              </a:spcAft>
              <a:buNone/>
            </a:pPr>
            <a:r>
              <a:rPr lang="en"/>
              <a:t>[COMPANY NAME] New Project SOPs</a:t>
            </a:r>
            <a:endParaRPr/>
          </a:p>
        </p:txBody>
      </p:sp>
      <p:sp>
        <p:nvSpPr>
          <p:cNvPr id="1174" name="Google Shape;1174;p157"/>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158"/>
          <p:cNvSpPr txBox="1"/>
          <p:nvPr>
            <p:ph type="title"/>
          </p:nvPr>
        </p:nvSpPr>
        <p:spPr>
          <a:xfrm>
            <a:off x="235744" y="174534"/>
            <a:ext cx="8279700" cy="792600"/>
          </a:xfrm>
          <a:prstGeom prst="rect">
            <a:avLst/>
          </a:prstGeom>
        </p:spPr>
        <p:txBody>
          <a:bodyPr anchorCtr="0" anchor="t" bIns="17125" lIns="34275" spcFirstLastPara="1" rIns="34275" wrap="square" tIns="17125">
            <a:noAutofit/>
          </a:bodyPr>
          <a:lstStyle/>
          <a:p>
            <a:pPr indent="0" lvl="0" marL="0" rtl="0" algn="ctr">
              <a:spcBef>
                <a:spcPts val="0"/>
              </a:spcBef>
              <a:spcAft>
                <a:spcPts val="0"/>
              </a:spcAft>
              <a:buNone/>
            </a:pPr>
            <a:r>
              <a:rPr lang="en">
                <a:solidFill>
                  <a:schemeClr val="accent1"/>
                </a:solidFill>
              </a:rPr>
              <a:t>Required on New Projects</a:t>
            </a:r>
            <a:endParaRPr>
              <a:solidFill>
                <a:schemeClr val="accent1"/>
              </a:solidFill>
            </a:endParaRPr>
          </a:p>
        </p:txBody>
      </p:sp>
      <p:sp>
        <p:nvSpPr>
          <p:cNvPr id="1180" name="Google Shape;1180;p158"/>
          <p:cNvSpPr txBox="1"/>
          <p:nvPr>
            <p:ph idx="12" type="sldNum"/>
          </p:nvPr>
        </p:nvSpPr>
        <p:spPr>
          <a:xfrm>
            <a:off x="2591584" y="1787723"/>
            <a:ext cx="771600" cy="1026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aphicFrame>
        <p:nvGraphicFramePr>
          <p:cNvPr id="1181" name="Google Shape;1181;p158"/>
          <p:cNvGraphicFramePr/>
          <p:nvPr/>
        </p:nvGraphicFramePr>
        <p:xfrm>
          <a:off x="628568" y="1103709"/>
          <a:ext cx="3000000" cy="3000000"/>
        </p:xfrm>
        <a:graphic>
          <a:graphicData uri="http://schemas.openxmlformats.org/drawingml/2006/table">
            <a:tbl>
              <a:tblPr bandRow="1" firstRow="1">
                <a:noFill/>
                <a:tableStyleId>{A78ECA18-9AB5-4EE0-8D35-73A8A3BDCA9C}</a:tableStyleId>
              </a:tblPr>
              <a:tblGrid>
                <a:gridCol w="1314475"/>
                <a:gridCol w="1314475"/>
                <a:gridCol w="1314475"/>
                <a:gridCol w="1314475"/>
                <a:gridCol w="1314475"/>
                <a:gridCol w="1314475"/>
              </a:tblGrid>
              <a:tr h="489875">
                <a:tc>
                  <a:txBody>
                    <a:bodyPr/>
                    <a:lstStyle/>
                    <a:p>
                      <a:pPr indent="0" lvl="0" marL="0" marR="0" rtl="0" algn="l">
                        <a:spcBef>
                          <a:spcPts val="0"/>
                        </a:spcBef>
                        <a:spcAft>
                          <a:spcPts val="0"/>
                        </a:spcAft>
                        <a:buNone/>
                      </a:pPr>
                      <a:r>
                        <a:t/>
                      </a:r>
                      <a:endParaRPr sz="1400"/>
                    </a:p>
                  </a:txBody>
                  <a:tcPr marT="68575" marB="68575" marR="102850" marL="1028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000">
                          <a:solidFill>
                            <a:schemeClr val="dk1"/>
                          </a:solidFill>
                        </a:rPr>
                        <a:t>DRAWINGS &amp; SPECS</a:t>
                      </a:r>
                      <a:endParaRPr sz="500"/>
                    </a:p>
                  </a:txBody>
                  <a:tcPr marT="68575" marB="68575" marR="102850" marL="102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Arial"/>
                        <a:buNone/>
                      </a:pPr>
                      <a:r>
                        <a:rPr lang="en" sz="1000">
                          <a:solidFill>
                            <a:schemeClr val="dk1"/>
                          </a:solidFill>
                        </a:rPr>
                        <a:t>SUBMITTALS</a:t>
                      </a:r>
                      <a:endParaRPr sz="500"/>
                    </a:p>
                  </a:txBody>
                  <a:tcPr marT="68575" marB="68575" marR="102850" marL="102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Arial"/>
                        <a:buNone/>
                      </a:pPr>
                      <a:r>
                        <a:rPr lang="en" sz="1000">
                          <a:solidFill>
                            <a:schemeClr val="dk1"/>
                          </a:solidFill>
                        </a:rPr>
                        <a:t>RFIS</a:t>
                      </a:r>
                      <a:endParaRPr sz="500"/>
                    </a:p>
                  </a:txBody>
                  <a:tcPr marT="68575" marB="68575" marR="102850" marL="102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1000"/>
                        <a:buFont typeface="Arial"/>
                        <a:buNone/>
                      </a:pPr>
                      <a:r>
                        <a:rPr lang="en" sz="1000">
                          <a:solidFill>
                            <a:schemeClr val="dk1"/>
                          </a:solidFill>
                        </a:rPr>
                        <a:t>PUNCH LIST</a:t>
                      </a:r>
                      <a:endParaRPr sz="500"/>
                    </a:p>
                  </a:txBody>
                  <a:tcPr marT="68575" marB="68575" marR="102850" marL="102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1000">
                          <a:solidFill>
                            <a:schemeClr val="dk1"/>
                          </a:solidFill>
                        </a:rPr>
                        <a:t>DAILY LOGS</a:t>
                      </a:r>
                      <a:endParaRPr sz="1000">
                        <a:solidFill>
                          <a:schemeClr val="dk1"/>
                        </a:solidFill>
                      </a:endParaRPr>
                    </a:p>
                  </a:txBody>
                  <a:tcPr marT="68575" marB="68575" marR="102850" marL="1028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r>
              <a:tr h="489875">
                <a:tc>
                  <a:txBody>
                    <a:bodyPr/>
                    <a:lstStyle/>
                    <a:p>
                      <a:pPr indent="0" lvl="0" marL="0" marR="0" rtl="0" algn="ctr">
                        <a:spcBef>
                          <a:spcPts val="0"/>
                        </a:spcBef>
                        <a:spcAft>
                          <a:spcPts val="0"/>
                        </a:spcAft>
                        <a:buNone/>
                      </a:pPr>
                      <a:r>
                        <a:rPr b="1" lang="en" sz="1000"/>
                        <a:t>MUNICIPAL</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marR="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rgbClr val="000000"/>
                        </a:buClr>
                        <a:buFont typeface="Arial"/>
                        <a:buNone/>
                      </a:pPr>
                      <a:r>
                        <a:rPr lang="en" sz="1200">
                          <a:solidFill>
                            <a:schemeClr val="dk2"/>
                          </a:solidFill>
                        </a:rPr>
                        <a:t>REQ</a:t>
                      </a:r>
                      <a:endParaRPr sz="1200">
                        <a:solidFill>
                          <a:schemeClr val="dk2"/>
                        </a:solidFill>
                      </a:endParaRPr>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r>
              <a:tr h="489875">
                <a:tc>
                  <a:txBody>
                    <a:bodyPr/>
                    <a:lstStyle/>
                    <a:p>
                      <a:pPr indent="0" lvl="0" marL="0" marR="0" rtl="0" algn="ctr">
                        <a:spcBef>
                          <a:spcPts val="0"/>
                        </a:spcBef>
                        <a:spcAft>
                          <a:spcPts val="0"/>
                        </a:spcAft>
                        <a:buNone/>
                      </a:pPr>
                      <a:r>
                        <a:rPr b="1" lang="en" sz="1000"/>
                        <a:t>INDUSTRIAL</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marR="0" rtl="0" algn="ctr">
                        <a:spcBef>
                          <a:spcPts val="0"/>
                        </a:spcBef>
                        <a:spcAft>
                          <a:spcPts val="0"/>
                        </a:spcAft>
                        <a:buNone/>
                      </a:pPr>
                      <a:r>
                        <a:rPr lang="en" sz="1200">
                          <a:solidFill>
                            <a:schemeClr val="dk2"/>
                          </a:solidFill>
                        </a:rPr>
                        <a:t>AS AGREED UPON</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 sz="1200">
                          <a:solidFill>
                            <a:schemeClr val="dk2"/>
                          </a:solidFill>
                        </a:rPr>
                        <a:t>AS AGREED UPON</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Clr>
                          <a:srgbClr val="000000"/>
                        </a:buClr>
                        <a:buFont typeface="Arial"/>
                        <a:buNone/>
                      </a:pPr>
                      <a:r>
                        <a:rPr lang="en" sz="1200">
                          <a:solidFill>
                            <a:schemeClr val="dk2"/>
                          </a:solidFill>
                        </a:rPr>
                        <a:t>REQ</a:t>
                      </a:r>
                      <a:endParaRPr sz="1200">
                        <a:solidFill>
                          <a:schemeClr val="dk2"/>
                        </a:solidFill>
                      </a:endParaRPr>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r h="489875">
                <a:tc>
                  <a:txBody>
                    <a:bodyPr/>
                    <a:lstStyle/>
                    <a:p>
                      <a:pPr indent="0" lvl="0" marL="0" marR="0" rtl="0" algn="ctr">
                        <a:spcBef>
                          <a:spcPts val="0"/>
                        </a:spcBef>
                        <a:spcAft>
                          <a:spcPts val="0"/>
                        </a:spcAft>
                        <a:buNone/>
                      </a:pPr>
                      <a:r>
                        <a:rPr b="1" lang="en" sz="1000"/>
                        <a:t>HIGHER ED</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rgbClr val="000000"/>
                        </a:buClr>
                        <a:buFont typeface="Arial"/>
                        <a:buNone/>
                      </a:pPr>
                      <a:r>
                        <a:rPr lang="en" sz="1200">
                          <a:solidFill>
                            <a:schemeClr val="dk2"/>
                          </a:solidFill>
                        </a:rPr>
                        <a:t>REQ</a:t>
                      </a:r>
                      <a:endParaRPr sz="1200">
                        <a:solidFill>
                          <a:schemeClr val="dk2"/>
                        </a:solidFill>
                      </a:endParaRPr>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r>
              <a:tr h="489875">
                <a:tc>
                  <a:txBody>
                    <a:bodyPr/>
                    <a:lstStyle/>
                    <a:p>
                      <a:pPr indent="0" lvl="0" marL="0" marR="0" rtl="0" algn="ctr">
                        <a:spcBef>
                          <a:spcPts val="0"/>
                        </a:spcBef>
                        <a:spcAft>
                          <a:spcPts val="0"/>
                        </a:spcAft>
                        <a:buNone/>
                      </a:pPr>
                      <a:r>
                        <a:rPr b="1" lang="en" sz="1000"/>
                        <a:t>RETAIL</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Clr>
                          <a:srgbClr val="000000"/>
                        </a:buClr>
                        <a:buFont typeface="Arial"/>
                        <a:buNone/>
                      </a:pPr>
                      <a:r>
                        <a:rPr lang="en" sz="1200">
                          <a:solidFill>
                            <a:schemeClr val="dk2"/>
                          </a:solidFill>
                        </a:rPr>
                        <a:t>REQ</a:t>
                      </a:r>
                      <a:endParaRPr sz="1200">
                        <a:solidFill>
                          <a:schemeClr val="dk2"/>
                        </a:solidFill>
                      </a:endParaRPr>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r h="489875">
                <a:tc>
                  <a:txBody>
                    <a:bodyPr/>
                    <a:lstStyle/>
                    <a:p>
                      <a:pPr indent="0" lvl="0" marL="0" marR="0" rtl="0" algn="ctr">
                        <a:spcBef>
                          <a:spcPts val="0"/>
                        </a:spcBef>
                        <a:spcAft>
                          <a:spcPts val="0"/>
                        </a:spcAft>
                        <a:buNone/>
                      </a:pPr>
                      <a:r>
                        <a:rPr b="1" lang="en" sz="1000"/>
                        <a:t>HOSPITAL</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rgbClr val="000000"/>
                        </a:buClr>
                        <a:buFont typeface="Arial"/>
                        <a:buNone/>
                      </a:pPr>
                      <a:r>
                        <a:rPr lang="en" sz="1200">
                          <a:solidFill>
                            <a:schemeClr val="dk2"/>
                          </a:solidFill>
                        </a:rPr>
                        <a:t>REQ</a:t>
                      </a:r>
                      <a:endParaRPr sz="1200">
                        <a:solidFill>
                          <a:schemeClr val="dk2"/>
                        </a:solidFill>
                      </a:endParaRPr>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r>
              <a:tr h="489875">
                <a:tc>
                  <a:txBody>
                    <a:bodyPr/>
                    <a:lstStyle/>
                    <a:p>
                      <a:pPr indent="0" lvl="0" marL="0" marR="0" rtl="0" algn="ctr">
                        <a:spcBef>
                          <a:spcPts val="0"/>
                        </a:spcBef>
                        <a:spcAft>
                          <a:spcPts val="0"/>
                        </a:spcAft>
                        <a:buNone/>
                      </a:pPr>
                      <a:r>
                        <a:rPr b="1" lang="en" sz="1000"/>
                        <a:t>OFFICE</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None/>
                      </a:pPr>
                      <a:r>
                        <a:rPr lang="en" sz="1200">
                          <a:solidFill>
                            <a:schemeClr val="dk2"/>
                          </a:solidFill>
                        </a:rPr>
                        <a:t>REQ</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rtl="0" algn="ctr">
                        <a:spcBef>
                          <a:spcPts val="0"/>
                        </a:spcBef>
                        <a:spcAft>
                          <a:spcPts val="0"/>
                        </a:spcAft>
                        <a:buClr>
                          <a:srgbClr val="000000"/>
                        </a:buClr>
                        <a:buFont typeface="Arial"/>
                        <a:buNone/>
                      </a:pPr>
                      <a:r>
                        <a:rPr lang="en" sz="1200">
                          <a:solidFill>
                            <a:schemeClr val="dk2"/>
                          </a:solidFill>
                        </a:rPr>
                        <a:t>REQ</a:t>
                      </a:r>
                      <a:endParaRPr sz="1200">
                        <a:solidFill>
                          <a:schemeClr val="dk2"/>
                        </a:solidFill>
                      </a:endParaRPr>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pic>
        <p:nvPicPr>
          <p:cNvPr id="1186" name="Google Shape;1186;p159"/>
          <p:cNvPicPr preferRelativeResize="0"/>
          <p:nvPr/>
        </p:nvPicPr>
        <p:blipFill>
          <a:blip r:embed="rId3">
            <a:alphaModFix/>
          </a:blip>
          <a:stretch>
            <a:fillRect/>
          </a:stretch>
        </p:blipFill>
        <p:spPr>
          <a:xfrm>
            <a:off x="6554671" y="1239108"/>
            <a:ext cx="953571" cy="957143"/>
          </a:xfrm>
          <a:prstGeom prst="rect">
            <a:avLst/>
          </a:prstGeom>
          <a:noFill/>
          <a:ln>
            <a:noFill/>
          </a:ln>
        </p:spPr>
      </p:pic>
      <p:pic>
        <p:nvPicPr>
          <p:cNvPr id="1187" name="Google Shape;1187;p159"/>
          <p:cNvPicPr preferRelativeResize="0"/>
          <p:nvPr/>
        </p:nvPicPr>
        <p:blipFill>
          <a:blip r:embed="rId4">
            <a:alphaModFix/>
          </a:blip>
          <a:stretch>
            <a:fillRect/>
          </a:stretch>
        </p:blipFill>
        <p:spPr>
          <a:xfrm>
            <a:off x="4095215" y="1239108"/>
            <a:ext cx="953571" cy="957143"/>
          </a:xfrm>
          <a:prstGeom prst="rect">
            <a:avLst/>
          </a:prstGeom>
          <a:noFill/>
          <a:ln>
            <a:noFill/>
          </a:ln>
        </p:spPr>
      </p:pic>
      <p:pic>
        <p:nvPicPr>
          <p:cNvPr id="1188" name="Google Shape;1188;p159"/>
          <p:cNvPicPr preferRelativeResize="0"/>
          <p:nvPr/>
        </p:nvPicPr>
        <p:blipFill>
          <a:blip r:embed="rId5">
            <a:alphaModFix/>
          </a:blip>
          <a:stretch>
            <a:fillRect/>
          </a:stretch>
        </p:blipFill>
        <p:spPr>
          <a:xfrm>
            <a:off x="1925759" y="1239108"/>
            <a:ext cx="957143" cy="957143"/>
          </a:xfrm>
          <a:prstGeom prst="rect">
            <a:avLst/>
          </a:prstGeom>
          <a:noFill/>
          <a:ln>
            <a:noFill/>
          </a:ln>
        </p:spPr>
      </p:pic>
      <p:sp>
        <p:nvSpPr>
          <p:cNvPr id="1189" name="Google Shape;1189;p159"/>
          <p:cNvSpPr txBox="1"/>
          <p:nvPr>
            <p:ph idx="5" type="body"/>
          </p:nvPr>
        </p:nvSpPr>
        <p:spPr>
          <a:xfrm>
            <a:off x="3697599" y="2196247"/>
            <a:ext cx="1746900" cy="957300"/>
          </a:xfrm>
          <a:prstGeom prst="rect">
            <a:avLst/>
          </a:prstGeom>
        </p:spPr>
        <p:txBody>
          <a:bodyPr anchorCtr="0" anchor="t" bIns="17125" lIns="34275" spcFirstLastPara="1" rIns="34275" wrap="square" tIns="17125">
            <a:noAutofit/>
          </a:bodyPr>
          <a:lstStyle/>
          <a:p>
            <a:pPr indent="0" lvl="0" marL="0" rtl="0" algn="ctr">
              <a:spcBef>
                <a:spcPts val="700"/>
              </a:spcBef>
              <a:spcAft>
                <a:spcPts val="0"/>
              </a:spcAft>
              <a:buNone/>
            </a:pPr>
            <a:r>
              <a:rPr lang="en"/>
              <a:t>IT Requests</a:t>
            </a:r>
            <a:endParaRPr/>
          </a:p>
        </p:txBody>
      </p:sp>
      <p:sp>
        <p:nvSpPr>
          <p:cNvPr id="1190" name="Google Shape;1190;p159"/>
          <p:cNvSpPr txBox="1"/>
          <p:nvPr>
            <p:ph idx="6" type="body"/>
          </p:nvPr>
        </p:nvSpPr>
        <p:spPr>
          <a:xfrm>
            <a:off x="1360299" y="2882250"/>
            <a:ext cx="2051400" cy="2079600"/>
          </a:xfrm>
          <a:prstGeom prst="rect">
            <a:avLst/>
          </a:prstGeom>
        </p:spPr>
        <p:txBody>
          <a:bodyPr anchorCtr="0" anchor="t" bIns="17125" lIns="34275" spcFirstLastPara="1" rIns="34275" wrap="square" tIns="17125">
            <a:noAutofit/>
          </a:bodyPr>
          <a:lstStyle/>
          <a:p>
            <a:pPr indent="0" lvl="0" marL="0" rtl="0" algn="ctr">
              <a:spcBef>
                <a:spcPts val="700"/>
              </a:spcBef>
              <a:spcAft>
                <a:spcPts val="0"/>
              </a:spcAft>
              <a:buNone/>
            </a:pPr>
            <a:r>
              <a:rPr lang="en"/>
              <a:t>All Product enhancement requests to be entered in Procore’s UserVoice and </a:t>
            </a:r>
            <a:r>
              <a:rPr lang="en"/>
              <a:t>escalated</a:t>
            </a:r>
            <a:r>
              <a:rPr lang="en"/>
              <a:t> to SMEs/Procore point of contact.</a:t>
            </a:r>
            <a:endParaRPr/>
          </a:p>
        </p:txBody>
      </p:sp>
      <p:sp>
        <p:nvSpPr>
          <p:cNvPr id="1191" name="Google Shape;1191;p159"/>
          <p:cNvSpPr txBox="1"/>
          <p:nvPr>
            <p:ph type="title"/>
          </p:nvPr>
        </p:nvSpPr>
        <p:spPr>
          <a:xfrm>
            <a:off x="235746" y="229708"/>
            <a:ext cx="8670600" cy="585600"/>
          </a:xfrm>
          <a:prstGeom prst="rect">
            <a:avLst/>
          </a:prstGeom>
        </p:spPr>
        <p:txBody>
          <a:bodyPr anchorCtr="0" anchor="t" bIns="17125" lIns="34275" spcFirstLastPara="1" rIns="34275" wrap="square" tIns="17125">
            <a:noAutofit/>
          </a:bodyPr>
          <a:lstStyle/>
          <a:p>
            <a:pPr indent="0" lvl="0" marL="0" rtl="0" algn="ctr">
              <a:spcBef>
                <a:spcPts val="0"/>
              </a:spcBef>
              <a:spcAft>
                <a:spcPts val="0"/>
              </a:spcAft>
              <a:buNone/>
            </a:pPr>
            <a:r>
              <a:rPr lang="en"/>
              <a:t>Communication Plan</a:t>
            </a:r>
            <a:endParaRPr/>
          </a:p>
        </p:txBody>
      </p:sp>
      <p:sp>
        <p:nvSpPr>
          <p:cNvPr id="1192" name="Google Shape;1192;p159"/>
          <p:cNvSpPr txBox="1"/>
          <p:nvPr>
            <p:ph idx="5" type="body"/>
          </p:nvPr>
        </p:nvSpPr>
        <p:spPr>
          <a:xfrm>
            <a:off x="1125575" y="2196250"/>
            <a:ext cx="2557500" cy="957300"/>
          </a:xfrm>
          <a:prstGeom prst="rect">
            <a:avLst/>
          </a:prstGeom>
        </p:spPr>
        <p:txBody>
          <a:bodyPr anchorCtr="0" anchor="t" bIns="17125" lIns="34275" spcFirstLastPara="1" rIns="34275" wrap="square" tIns="17125">
            <a:noAutofit/>
          </a:bodyPr>
          <a:lstStyle/>
          <a:p>
            <a:pPr indent="0" lvl="0" marL="0" rtl="0" algn="ctr">
              <a:spcBef>
                <a:spcPts val="700"/>
              </a:spcBef>
              <a:spcAft>
                <a:spcPts val="0"/>
              </a:spcAft>
              <a:buNone/>
            </a:pPr>
            <a:r>
              <a:rPr lang="en"/>
              <a:t>Product Enhancements</a:t>
            </a:r>
            <a:endParaRPr/>
          </a:p>
        </p:txBody>
      </p:sp>
      <p:sp>
        <p:nvSpPr>
          <p:cNvPr id="1193" name="Google Shape;1193;p159"/>
          <p:cNvSpPr txBox="1"/>
          <p:nvPr>
            <p:ph idx="5" type="body"/>
          </p:nvPr>
        </p:nvSpPr>
        <p:spPr>
          <a:xfrm>
            <a:off x="6259211" y="2196247"/>
            <a:ext cx="1746900" cy="957300"/>
          </a:xfrm>
          <a:prstGeom prst="rect">
            <a:avLst/>
          </a:prstGeom>
        </p:spPr>
        <p:txBody>
          <a:bodyPr anchorCtr="0" anchor="t" bIns="17125" lIns="34275" spcFirstLastPara="1" rIns="34275" wrap="square" tIns="17125">
            <a:noAutofit/>
          </a:bodyPr>
          <a:lstStyle/>
          <a:p>
            <a:pPr indent="0" lvl="0" marL="0" rtl="0" algn="ctr">
              <a:spcBef>
                <a:spcPts val="700"/>
              </a:spcBef>
              <a:spcAft>
                <a:spcPts val="0"/>
              </a:spcAft>
              <a:buNone/>
            </a:pPr>
            <a:r>
              <a:rPr lang="en"/>
              <a:t>Weekly Feedback</a:t>
            </a:r>
            <a:endParaRPr/>
          </a:p>
        </p:txBody>
      </p:sp>
      <p:sp>
        <p:nvSpPr>
          <p:cNvPr id="1194" name="Google Shape;1194;p159"/>
          <p:cNvSpPr txBox="1"/>
          <p:nvPr>
            <p:ph idx="6" type="body"/>
          </p:nvPr>
        </p:nvSpPr>
        <p:spPr>
          <a:xfrm>
            <a:off x="3682908" y="2882260"/>
            <a:ext cx="1776300" cy="2079600"/>
          </a:xfrm>
          <a:prstGeom prst="rect">
            <a:avLst/>
          </a:prstGeom>
        </p:spPr>
        <p:txBody>
          <a:bodyPr anchorCtr="0" anchor="t" bIns="17125" lIns="34275" spcFirstLastPara="1" rIns="34275" wrap="square" tIns="17125">
            <a:noAutofit/>
          </a:bodyPr>
          <a:lstStyle/>
          <a:p>
            <a:pPr indent="0" lvl="0" marL="0" rtl="0" algn="ctr">
              <a:spcBef>
                <a:spcPts val="700"/>
              </a:spcBef>
              <a:spcAft>
                <a:spcPts val="0"/>
              </a:spcAft>
              <a:buNone/>
            </a:pPr>
            <a:r>
              <a:rPr lang="en">
                <a:solidFill>
                  <a:schemeClr val="accent1"/>
                </a:solidFill>
              </a:rPr>
              <a:t>An internal IT ticket should be created for any Procore Integrations or Applications.</a:t>
            </a:r>
            <a:endParaRPr>
              <a:solidFill>
                <a:schemeClr val="accent1"/>
              </a:solidFill>
            </a:endParaRPr>
          </a:p>
        </p:txBody>
      </p:sp>
      <p:sp>
        <p:nvSpPr>
          <p:cNvPr id="1195" name="Google Shape;1195;p159"/>
          <p:cNvSpPr txBox="1"/>
          <p:nvPr>
            <p:ph idx="6" type="body"/>
          </p:nvPr>
        </p:nvSpPr>
        <p:spPr>
          <a:xfrm>
            <a:off x="5914677" y="2882250"/>
            <a:ext cx="2494800" cy="2079600"/>
          </a:xfrm>
          <a:prstGeom prst="rect">
            <a:avLst/>
          </a:prstGeom>
        </p:spPr>
        <p:txBody>
          <a:bodyPr anchorCtr="0" anchor="t" bIns="17125" lIns="34275" spcFirstLastPara="1" rIns="34275" wrap="square" tIns="17125">
            <a:noAutofit/>
          </a:bodyPr>
          <a:lstStyle/>
          <a:p>
            <a:pPr indent="0" lvl="0" marL="0" rtl="0" algn="ctr">
              <a:spcBef>
                <a:spcPts val="700"/>
              </a:spcBef>
              <a:spcAft>
                <a:spcPts val="0"/>
              </a:spcAft>
              <a:buNone/>
            </a:pPr>
            <a:r>
              <a:rPr lang="en">
                <a:solidFill>
                  <a:schemeClr val="accent1"/>
                </a:solidFill>
              </a:rPr>
              <a:t>We request that everyone be open and provide weekly feedback on our Procore adoption. In addition we will notify team weekly of any Procore updates. </a:t>
            </a:r>
            <a:endParaRPr>
              <a:solidFill>
                <a:schemeClr val="accen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160"/>
          <p:cNvSpPr txBox="1"/>
          <p:nvPr>
            <p:ph type="title"/>
          </p:nvPr>
        </p:nvSpPr>
        <p:spPr>
          <a:xfrm>
            <a:off x="235744" y="229716"/>
            <a:ext cx="8118300" cy="667800"/>
          </a:xfrm>
          <a:prstGeom prst="rect">
            <a:avLst/>
          </a:prstGeom>
        </p:spPr>
        <p:txBody>
          <a:bodyPr anchorCtr="0" anchor="t" bIns="17125" lIns="0" spcFirstLastPara="1" rIns="34275" wrap="square" tIns="17125">
            <a:noAutofit/>
          </a:bodyPr>
          <a:lstStyle/>
          <a:p>
            <a:pPr indent="0" lvl="0" marL="0" rtl="0" algn="ctr">
              <a:spcBef>
                <a:spcPts val="0"/>
              </a:spcBef>
              <a:spcAft>
                <a:spcPts val="0"/>
              </a:spcAft>
              <a:buNone/>
            </a:pPr>
            <a:r>
              <a:rPr lang="en"/>
              <a:t>Outline of *Training Progression</a:t>
            </a:r>
            <a:endParaRPr/>
          </a:p>
        </p:txBody>
      </p:sp>
      <p:sp>
        <p:nvSpPr>
          <p:cNvPr id="1201" name="Google Shape;1201;p160"/>
          <p:cNvSpPr txBox="1"/>
          <p:nvPr>
            <p:ph idx="3" type="body"/>
          </p:nvPr>
        </p:nvSpPr>
        <p:spPr>
          <a:xfrm>
            <a:off x="3557039" y="1769431"/>
            <a:ext cx="1965600" cy="6339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rPr lang="en"/>
              <a:t>Regional Training Phase 1</a:t>
            </a:r>
            <a:endParaRPr/>
          </a:p>
        </p:txBody>
      </p:sp>
      <p:sp>
        <p:nvSpPr>
          <p:cNvPr id="1202" name="Google Shape;1202;p160"/>
          <p:cNvSpPr txBox="1"/>
          <p:nvPr>
            <p:ph idx="4" type="body"/>
          </p:nvPr>
        </p:nvSpPr>
        <p:spPr>
          <a:xfrm>
            <a:off x="958052" y="1769414"/>
            <a:ext cx="1905300" cy="4842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rPr lang="en"/>
              <a:t>Train-the-Trainer</a:t>
            </a:r>
            <a:endParaRPr/>
          </a:p>
        </p:txBody>
      </p:sp>
      <p:sp>
        <p:nvSpPr>
          <p:cNvPr id="1203" name="Google Shape;1203;p160"/>
          <p:cNvSpPr txBox="1"/>
          <p:nvPr>
            <p:ph idx="7" type="body"/>
          </p:nvPr>
        </p:nvSpPr>
        <p:spPr>
          <a:xfrm>
            <a:off x="803681" y="2468199"/>
            <a:ext cx="2174700" cy="2178900"/>
          </a:xfrm>
          <a:prstGeom prst="rect">
            <a:avLst/>
          </a:prstGeom>
        </p:spPr>
        <p:txBody>
          <a:bodyPr anchorCtr="0" anchor="t" bIns="17125" lIns="34275" spcFirstLastPara="1" rIns="34275" wrap="square" tIns="0">
            <a:noAutofit/>
          </a:bodyPr>
          <a:lstStyle/>
          <a:p>
            <a:pPr indent="0" lvl="0" marL="0" rtl="0" algn="l">
              <a:spcBef>
                <a:spcPts val="700"/>
              </a:spcBef>
              <a:spcAft>
                <a:spcPts val="0"/>
              </a:spcAft>
              <a:buNone/>
            </a:pPr>
            <a:r>
              <a:rPr lang="en" sz="1100"/>
              <a:t>This training is for all SMEs involved and is to prepare them to train in their regions. </a:t>
            </a:r>
            <a:endParaRPr sz="1100"/>
          </a:p>
          <a:p>
            <a:pPr indent="0" lvl="0" marL="0" rtl="0" algn="l">
              <a:spcBef>
                <a:spcPts val="700"/>
              </a:spcBef>
              <a:spcAft>
                <a:spcPts val="0"/>
              </a:spcAft>
              <a:buNone/>
            </a:pPr>
            <a:r>
              <a:rPr lang="en" sz="1100"/>
              <a:t>-Led by Procore SPC</a:t>
            </a:r>
            <a:endParaRPr sz="1100"/>
          </a:p>
        </p:txBody>
      </p:sp>
      <p:sp>
        <p:nvSpPr>
          <p:cNvPr id="1204" name="Google Shape;1204;p160"/>
          <p:cNvSpPr txBox="1"/>
          <p:nvPr>
            <p:ph idx="5" type="body"/>
          </p:nvPr>
        </p:nvSpPr>
        <p:spPr>
          <a:xfrm>
            <a:off x="3557043" y="2468196"/>
            <a:ext cx="2029800" cy="2040900"/>
          </a:xfrm>
          <a:prstGeom prst="rect">
            <a:avLst/>
          </a:prstGeom>
        </p:spPr>
        <p:txBody>
          <a:bodyPr anchorCtr="0" anchor="t" bIns="17125" lIns="34275" spcFirstLastPara="1" rIns="34275" wrap="square" tIns="0">
            <a:noAutofit/>
          </a:bodyPr>
          <a:lstStyle/>
          <a:p>
            <a:pPr indent="0" lvl="0" marL="0" rtl="0" algn="l">
              <a:spcBef>
                <a:spcPts val="700"/>
              </a:spcBef>
              <a:spcAft>
                <a:spcPts val="0"/>
              </a:spcAft>
              <a:buNone/>
            </a:pPr>
            <a:r>
              <a:rPr lang="en" sz="1100"/>
              <a:t>This training is for the project teams that will be a part of the initial rollout projects and will be conducted by region, with support from the Core Team.</a:t>
            </a:r>
            <a:endParaRPr sz="1100"/>
          </a:p>
          <a:p>
            <a:pPr indent="0" lvl="0" marL="0" rtl="0" algn="l">
              <a:spcBef>
                <a:spcPts val="700"/>
              </a:spcBef>
              <a:spcAft>
                <a:spcPts val="0"/>
              </a:spcAft>
              <a:buNone/>
            </a:pPr>
            <a:r>
              <a:rPr lang="en" sz="1100"/>
              <a:t>-Led by SMES </a:t>
            </a:r>
            <a:endParaRPr sz="1100"/>
          </a:p>
          <a:p>
            <a:pPr indent="0" lvl="0" marL="0" rtl="0" algn="l">
              <a:spcBef>
                <a:spcPts val="700"/>
              </a:spcBef>
              <a:spcAft>
                <a:spcPts val="0"/>
              </a:spcAft>
              <a:buNone/>
            </a:pPr>
            <a:r>
              <a:rPr lang="en" sz="1100"/>
              <a:t>-Shadowed by Procore</a:t>
            </a:r>
            <a:endParaRPr sz="1100"/>
          </a:p>
        </p:txBody>
      </p:sp>
      <p:sp>
        <p:nvSpPr>
          <p:cNvPr id="1205" name="Google Shape;1205;p160"/>
          <p:cNvSpPr txBox="1"/>
          <p:nvPr>
            <p:ph idx="6" type="body"/>
          </p:nvPr>
        </p:nvSpPr>
        <p:spPr>
          <a:xfrm>
            <a:off x="6165525" y="2448850"/>
            <a:ext cx="2229900" cy="2079600"/>
          </a:xfrm>
          <a:prstGeom prst="rect">
            <a:avLst/>
          </a:prstGeom>
        </p:spPr>
        <p:txBody>
          <a:bodyPr anchorCtr="0" anchor="t" bIns="17125" lIns="34275" spcFirstLastPara="1" rIns="34275" wrap="square" tIns="0">
            <a:noAutofit/>
          </a:bodyPr>
          <a:lstStyle/>
          <a:p>
            <a:pPr indent="0" lvl="0" marL="0" rtl="0" algn="l">
              <a:spcBef>
                <a:spcPts val="700"/>
              </a:spcBef>
              <a:spcAft>
                <a:spcPts val="0"/>
              </a:spcAft>
              <a:buNone/>
            </a:pPr>
            <a:r>
              <a:rPr lang="en" sz="1100"/>
              <a:t>This training is for all affected persons in each region and will be conducted by the regional SMEs with Support from Procore Committee.</a:t>
            </a:r>
            <a:endParaRPr sz="1100"/>
          </a:p>
          <a:p>
            <a:pPr indent="0" lvl="0" marL="0" rtl="0" algn="l">
              <a:spcBef>
                <a:spcPts val="700"/>
              </a:spcBef>
              <a:spcAft>
                <a:spcPts val="0"/>
              </a:spcAft>
              <a:buNone/>
            </a:pPr>
            <a:r>
              <a:rPr lang="en" sz="1100"/>
              <a:t>-Led by SMEs </a:t>
            </a:r>
            <a:endParaRPr sz="1100"/>
          </a:p>
        </p:txBody>
      </p:sp>
      <p:sp>
        <p:nvSpPr>
          <p:cNvPr id="1206" name="Google Shape;1206;p160"/>
          <p:cNvSpPr txBox="1"/>
          <p:nvPr>
            <p:ph idx="4" type="body"/>
          </p:nvPr>
        </p:nvSpPr>
        <p:spPr>
          <a:xfrm>
            <a:off x="6417067" y="1844279"/>
            <a:ext cx="1726800" cy="484200"/>
          </a:xfrm>
          <a:prstGeom prst="rect">
            <a:avLst/>
          </a:prstGeom>
        </p:spPr>
        <p:txBody>
          <a:bodyPr anchorCtr="0" anchor="t" bIns="17125" lIns="34275" spcFirstLastPara="1" rIns="34275" wrap="square" tIns="17125">
            <a:noAutofit/>
          </a:bodyPr>
          <a:lstStyle/>
          <a:p>
            <a:pPr indent="0" lvl="0" marL="0" rtl="0" algn="l">
              <a:spcBef>
                <a:spcPts val="700"/>
              </a:spcBef>
              <a:spcAft>
                <a:spcPts val="0"/>
              </a:spcAft>
              <a:buNone/>
            </a:pPr>
            <a:r>
              <a:rPr lang="en"/>
              <a:t>Regional Training </a:t>
            </a:r>
            <a:endParaRPr/>
          </a:p>
        </p:txBody>
      </p:sp>
      <p:sp>
        <p:nvSpPr>
          <p:cNvPr id="1207" name="Google Shape;1207;p160"/>
          <p:cNvSpPr/>
          <p:nvPr/>
        </p:nvSpPr>
        <p:spPr>
          <a:xfrm>
            <a:off x="2685900" y="3295300"/>
            <a:ext cx="628200" cy="386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60"/>
          <p:cNvSpPr/>
          <p:nvPr/>
        </p:nvSpPr>
        <p:spPr>
          <a:xfrm>
            <a:off x="5399675" y="3295300"/>
            <a:ext cx="628200" cy="386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61"/>
          <p:cNvSpPr txBox="1"/>
          <p:nvPr>
            <p:ph type="title"/>
          </p:nvPr>
        </p:nvSpPr>
        <p:spPr>
          <a:xfrm>
            <a:off x="245074" y="229724"/>
            <a:ext cx="8447400" cy="1103400"/>
          </a:xfrm>
          <a:prstGeom prst="rect">
            <a:avLst/>
          </a:prstGeom>
        </p:spPr>
        <p:txBody>
          <a:bodyPr anchorCtr="0" anchor="t" bIns="17125" lIns="0" spcFirstLastPara="1" rIns="0" wrap="square" tIns="17125">
            <a:noAutofit/>
          </a:bodyPr>
          <a:lstStyle/>
          <a:p>
            <a:pPr indent="0" lvl="0" marL="0" rtl="0" algn="ctr">
              <a:spcBef>
                <a:spcPts val="0"/>
              </a:spcBef>
              <a:spcAft>
                <a:spcPts val="0"/>
              </a:spcAft>
              <a:buClr>
                <a:schemeClr val="dk1"/>
              </a:buClr>
              <a:buSzPts val="2600"/>
              <a:buFont typeface="Arial"/>
              <a:buNone/>
            </a:pPr>
            <a:r>
              <a:rPr lang="en"/>
              <a:t>Other Considerations/Future Requirements</a:t>
            </a:r>
            <a:endParaRPr/>
          </a:p>
        </p:txBody>
      </p:sp>
      <p:sp>
        <p:nvSpPr>
          <p:cNvPr id="1214" name="Google Shape;1214;p161"/>
          <p:cNvSpPr txBox="1"/>
          <p:nvPr>
            <p:ph idx="1" type="body"/>
          </p:nvPr>
        </p:nvSpPr>
        <p:spPr>
          <a:xfrm>
            <a:off x="693825" y="1333124"/>
            <a:ext cx="4436100" cy="3355200"/>
          </a:xfrm>
          <a:prstGeom prst="rect">
            <a:avLst/>
          </a:prstGeom>
        </p:spPr>
        <p:txBody>
          <a:bodyPr anchorCtr="0" anchor="t" bIns="17125" lIns="0" spcFirstLastPara="1" rIns="34275" wrap="square" tIns="17125">
            <a:noAutofit/>
          </a:bodyPr>
          <a:lstStyle/>
          <a:p>
            <a:pPr indent="-152400" lvl="0" marL="190500" rtl="0" algn="l">
              <a:spcBef>
                <a:spcPts val="0"/>
              </a:spcBef>
              <a:spcAft>
                <a:spcPts val="0"/>
              </a:spcAft>
              <a:buSzPts val="1200"/>
              <a:buChar char="＋"/>
            </a:pPr>
            <a:r>
              <a:rPr lang="en"/>
              <a:t>Reporting</a:t>
            </a:r>
            <a:endParaRPr/>
          </a:p>
          <a:p>
            <a:pPr indent="-171450" lvl="1" marL="558800" rtl="0" algn="l">
              <a:spcBef>
                <a:spcPts val="0"/>
              </a:spcBef>
              <a:spcAft>
                <a:spcPts val="0"/>
              </a:spcAft>
              <a:buSzPts val="500"/>
              <a:buChar char="＋"/>
            </a:pPr>
            <a:r>
              <a:rPr lang="en"/>
              <a:t>Develop</a:t>
            </a:r>
            <a:r>
              <a:rPr lang="en"/>
              <a:t> reports for evaluating project and personnel performance.</a:t>
            </a:r>
            <a:endParaRPr/>
          </a:p>
          <a:p>
            <a:pPr indent="-152400" lvl="0" marL="190500" rtl="0" algn="l">
              <a:spcBef>
                <a:spcPts val="700"/>
              </a:spcBef>
              <a:spcAft>
                <a:spcPts val="0"/>
              </a:spcAft>
              <a:buSzPts val="1200"/>
              <a:buChar char="＋"/>
            </a:pPr>
            <a:r>
              <a:rPr lang="en"/>
              <a:t>Archiving projects</a:t>
            </a:r>
            <a:endParaRPr/>
          </a:p>
          <a:p>
            <a:pPr indent="-171450" lvl="1" marL="558800" rtl="0" algn="l">
              <a:spcBef>
                <a:spcPts val="400"/>
              </a:spcBef>
              <a:spcAft>
                <a:spcPts val="0"/>
              </a:spcAft>
              <a:buSzPts val="500"/>
              <a:buChar char="＋"/>
            </a:pPr>
            <a:r>
              <a:rPr lang="en"/>
              <a:t>Design process for deactivating projects that are complete or not awarded. </a:t>
            </a:r>
            <a:endParaRPr/>
          </a:p>
          <a:p>
            <a:pPr indent="-152400" lvl="0" marL="190500" rtl="0" algn="l">
              <a:spcBef>
                <a:spcPts val="700"/>
              </a:spcBef>
              <a:spcAft>
                <a:spcPts val="0"/>
              </a:spcAft>
              <a:buSzPts val="1200"/>
              <a:buChar char="＋"/>
            </a:pPr>
            <a:r>
              <a:rPr lang="en"/>
              <a:t>Revenue and active projects reporting</a:t>
            </a:r>
            <a:endParaRPr/>
          </a:p>
          <a:p>
            <a:pPr indent="-171450" lvl="1" marL="558800" rtl="0" algn="l">
              <a:spcBef>
                <a:spcPts val="400"/>
              </a:spcBef>
              <a:spcAft>
                <a:spcPts val="0"/>
              </a:spcAft>
              <a:buSzPts val="500"/>
              <a:buChar char="＋"/>
            </a:pPr>
            <a:r>
              <a:rPr lang="en"/>
              <a:t>Determine a way to report on Procore active project revenue and project count.</a:t>
            </a:r>
            <a:endParaRPr/>
          </a:p>
        </p:txBody>
      </p:sp>
      <p:sp>
        <p:nvSpPr>
          <p:cNvPr id="1215" name="Google Shape;1215;p161"/>
          <p:cNvSpPr txBox="1"/>
          <p:nvPr>
            <p:ph idx="2" type="body"/>
          </p:nvPr>
        </p:nvSpPr>
        <p:spPr>
          <a:xfrm>
            <a:off x="5267976" y="1333125"/>
            <a:ext cx="3659400" cy="3472800"/>
          </a:xfrm>
          <a:prstGeom prst="rect">
            <a:avLst/>
          </a:prstGeom>
        </p:spPr>
        <p:txBody>
          <a:bodyPr anchorCtr="0" anchor="t" bIns="17125" lIns="0" spcFirstLastPara="1" rIns="34275" wrap="square" tIns="17125">
            <a:noAutofit/>
          </a:bodyPr>
          <a:lstStyle/>
          <a:p>
            <a:pPr indent="-152400" lvl="0" marL="190500" rtl="0" algn="l">
              <a:spcBef>
                <a:spcPts val="0"/>
              </a:spcBef>
              <a:spcAft>
                <a:spcPts val="0"/>
              </a:spcAft>
              <a:buSzPts val="1200"/>
              <a:buChar char="＋"/>
            </a:pPr>
            <a:r>
              <a:rPr lang="en"/>
              <a:t>User on-boarding</a:t>
            </a:r>
            <a:endParaRPr/>
          </a:p>
          <a:p>
            <a:pPr indent="-171450" lvl="1" marL="558800" rtl="0" algn="l">
              <a:spcBef>
                <a:spcPts val="0"/>
              </a:spcBef>
              <a:spcAft>
                <a:spcPts val="0"/>
              </a:spcAft>
              <a:buSzPts val="500"/>
              <a:buChar char="＋"/>
            </a:pPr>
            <a:r>
              <a:rPr lang="en"/>
              <a:t>Design process for adding and training hired and temp employees.</a:t>
            </a:r>
            <a:endParaRPr/>
          </a:p>
          <a:p>
            <a:pPr indent="-152400" lvl="0" marL="190500" rtl="0" algn="l">
              <a:spcBef>
                <a:spcPts val="700"/>
              </a:spcBef>
              <a:spcAft>
                <a:spcPts val="0"/>
              </a:spcAft>
              <a:buSzPts val="1200"/>
              <a:buChar char="＋"/>
            </a:pPr>
            <a:r>
              <a:rPr lang="en"/>
              <a:t>Preconstruction</a:t>
            </a:r>
            <a:endParaRPr/>
          </a:p>
          <a:p>
            <a:pPr indent="-171450" lvl="1" marL="558800" rtl="0" algn="l">
              <a:spcBef>
                <a:spcPts val="400"/>
              </a:spcBef>
              <a:spcAft>
                <a:spcPts val="0"/>
              </a:spcAft>
              <a:buSzPts val="500"/>
              <a:buChar char="＋"/>
            </a:pPr>
            <a:r>
              <a:rPr lang="en"/>
              <a:t>Develop governance guidelines and criteria for selecting pre-con projects to add to Procore.</a:t>
            </a:r>
            <a:endParaRPr/>
          </a:p>
          <a:p>
            <a:pPr indent="0" lvl="0" marL="215900" rtl="0" algn="l">
              <a:spcBef>
                <a:spcPts val="700"/>
              </a:spcBef>
              <a:spcAft>
                <a:spcPts val="0"/>
              </a:spcAft>
              <a:buNone/>
            </a:pPr>
            <a:r>
              <a:t/>
            </a:r>
            <a:endParaRPr/>
          </a:p>
        </p:txBody>
      </p:sp>
      <p:pic>
        <p:nvPicPr>
          <p:cNvPr id="1216" name="Google Shape;1216;p161"/>
          <p:cNvPicPr preferRelativeResize="0"/>
          <p:nvPr/>
        </p:nvPicPr>
        <p:blipFill>
          <a:blip r:embed="rId3">
            <a:alphaModFix/>
          </a:blip>
          <a:stretch>
            <a:fillRect/>
          </a:stretch>
        </p:blipFill>
        <p:spPr>
          <a:xfrm>
            <a:off x="7182625" y="3609350"/>
            <a:ext cx="1468350" cy="1462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pic>
        <p:nvPicPr>
          <p:cNvPr id="1221" name="Google Shape;1221;p162"/>
          <p:cNvPicPr preferRelativeResize="0"/>
          <p:nvPr/>
        </p:nvPicPr>
        <p:blipFill>
          <a:blip r:embed="rId3">
            <a:alphaModFix/>
          </a:blip>
          <a:stretch>
            <a:fillRect/>
          </a:stretch>
        </p:blipFill>
        <p:spPr>
          <a:xfrm>
            <a:off x="0" y="0"/>
            <a:ext cx="9143981" cy="5143500"/>
          </a:xfrm>
          <a:prstGeom prst="rect">
            <a:avLst/>
          </a:prstGeom>
          <a:noFill/>
          <a:ln>
            <a:noFill/>
          </a:ln>
        </p:spPr>
      </p:pic>
      <p:graphicFrame>
        <p:nvGraphicFramePr>
          <p:cNvPr id="1222" name="Google Shape;1222;p162"/>
          <p:cNvGraphicFramePr/>
          <p:nvPr/>
        </p:nvGraphicFramePr>
        <p:xfrm>
          <a:off x="126526" y="970312"/>
          <a:ext cx="3000000" cy="3000000"/>
        </p:xfrm>
        <a:graphic>
          <a:graphicData uri="http://schemas.openxmlformats.org/drawingml/2006/table">
            <a:tbl>
              <a:tblPr>
                <a:noFill/>
                <a:tableStyleId>{8DE5ED82-26FA-4C44-B625-1111C6DA3BD1}</a:tableStyleId>
              </a:tblPr>
              <a:tblGrid>
                <a:gridCol w="2576400"/>
                <a:gridCol w="2576400"/>
                <a:gridCol w="2576400"/>
              </a:tblGrid>
              <a:tr h="3096700">
                <a:tc>
                  <a:txBody>
                    <a:bodyPr/>
                    <a:lstStyle/>
                    <a:p>
                      <a:pPr indent="0" lvl="0" marL="0" rtl="0" algn="l">
                        <a:lnSpc>
                          <a:spcPct val="150000"/>
                        </a:lnSpc>
                        <a:spcBef>
                          <a:spcPts val="800"/>
                        </a:spcBef>
                        <a:spcAft>
                          <a:spcPts val="0"/>
                        </a:spcAft>
                        <a:buNone/>
                      </a:pPr>
                      <a:r>
                        <a:rPr b="1" lang="en" sz="900">
                          <a:solidFill>
                            <a:schemeClr val="dk1"/>
                          </a:solidFill>
                        </a:rPr>
                        <a:t>1. Configuration Workshop</a:t>
                      </a:r>
                      <a:endParaRPr b="1" sz="900">
                        <a:solidFill>
                          <a:schemeClr val="dk1"/>
                        </a:solidFill>
                      </a:endParaRPr>
                    </a:p>
                    <a:p>
                      <a:pPr indent="0" lvl="0" marL="0" rtl="0" algn="l">
                        <a:lnSpc>
                          <a:spcPct val="150000"/>
                        </a:lnSpc>
                        <a:spcBef>
                          <a:spcPts val="800"/>
                        </a:spcBef>
                        <a:spcAft>
                          <a:spcPts val="0"/>
                        </a:spcAft>
                        <a:buNone/>
                      </a:pPr>
                      <a:r>
                        <a:rPr lang="en" sz="900">
                          <a:solidFill>
                            <a:schemeClr val="dk2"/>
                          </a:solidFill>
                        </a:rPr>
                        <a:t>In person configuration workshop to ensure all configs are setup for success prior to bulk of projects being added. </a:t>
                      </a:r>
                      <a:endParaRPr sz="900">
                        <a:solidFill>
                          <a:schemeClr val="dk2"/>
                        </a:solidFill>
                      </a:endParaRPr>
                    </a:p>
                    <a:p>
                      <a:pPr indent="0" lvl="0" marL="0" rtl="0" algn="l">
                        <a:lnSpc>
                          <a:spcPct val="150000"/>
                        </a:lnSpc>
                        <a:spcBef>
                          <a:spcPts val="800"/>
                        </a:spcBef>
                        <a:spcAft>
                          <a:spcPts val="0"/>
                        </a:spcAft>
                        <a:buNone/>
                      </a:pPr>
                      <a:r>
                        <a:rPr b="1" lang="en" sz="900">
                          <a:solidFill>
                            <a:schemeClr val="dk1"/>
                          </a:solidFill>
                        </a:rPr>
                        <a:t>2. Monthly Procore Meetings</a:t>
                      </a:r>
                      <a:endParaRPr b="1" sz="900">
                        <a:solidFill>
                          <a:schemeClr val="dk1"/>
                        </a:solidFill>
                      </a:endParaRPr>
                    </a:p>
                    <a:p>
                      <a:pPr indent="0" lvl="0" marL="0" rtl="0" algn="l">
                        <a:lnSpc>
                          <a:spcPct val="150000"/>
                        </a:lnSpc>
                        <a:spcBef>
                          <a:spcPts val="800"/>
                        </a:spcBef>
                        <a:spcAft>
                          <a:spcPts val="0"/>
                        </a:spcAft>
                        <a:buNone/>
                      </a:pPr>
                      <a:r>
                        <a:rPr lang="en" sz="900">
                          <a:solidFill>
                            <a:schemeClr val="dk2"/>
                          </a:solidFill>
                        </a:rPr>
                        <a:t>Ensure everyone is meeting monthly to discuss Procore and have a Q&amp;A session. </a:t>
                      </a:r>
                      <a:endParaRPr sz="900">
                        <a:solidFill>
                          <a:schemeClr val="dk2"/>
                        </a:solidFill>
                      </a:endParaRPr>
                    </a:p>
                    <a:p>
                      <a:pPr indent="0" lvl="0" marL="0" rtl="0" algn="l">
                        <a:lnSpc>
                          <a:spcPct val="150000"/>
                        </a:lnSpc>
                        <a:spcBef>
                          <a:spcPts val="800"/>
                        </a:spcBef>
                        <a:spcAft>
                          <a:spcPts val="0"/>
                        </a:spcAft>
                        <a:buNone/>
                      </a:pPr>
                      <a:r>
                        <a:rPr b="1" lang="en" sz="900">
                          <a:solidFill>
                            <a:schemeClr val="dk1"/>
                          </a:solidFill>
                        </a:rPr>
                        <a:t>3. Review Weekly New Release Notes</a:t>
                      </a:r>
                      <a:endParaRPr b="1" sz="900">
                        <a:solidFill>
                          <a:schemeClr val="dk1"/>
                        </a:solidFill>
                      </a:endParaRPr>
                    </a:p>
                    <a:p>
                      <a:pPr indent="0" lvl="0" marL="0" rtl="0" algn="l">
                        <a:lnSpc>
                          <a:spcPct val="150000"/>
                        </a:lnSpc>
                        <a:spcBef>
                          <a:spcPts val="0"/>
                        </a:spcBef>
                        <a:spcAft>
                          <a:spcPts val="0"/>
                        </a:spcAft>
                        <a:buNone/>
                      </a:pPr>
                      <a:r>
                        <a:rPr lang="en" sz="900">
                          <a:solidFill>
                            <a:schemeClr val="dk2"/>
                          </a:solidFill>
                        </a:rPr>
                        <a:t>Releases are updated on Wednesday please ensure you are up to date by checking here weekly. </a:t>
                      </a:r>
                      <a:r>
                        <a:rPr lang="en" sz="900" u="sng">
                          <a:solidFill>
                            <a:schemeClr val="hlink"/>
                          </a:solidFill>
                          <a:hlinkClick r:id="rId4"/>
                        </a:rPr>
                        <a:t>New Release Notes</a:t>
                      </a:r>
                      <a:endParaRPr sz="900"/>
                    </a:p>
                  </a:txBody>
                  <a:tcPr marT="34275" marB="34275" marR="51425" marL="5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50000"/>
                        </a:lnSpc>
                        <a:spcBef>
                          <a:spcPts val="800"/>
                        </a:spcBef>
                        <a:spcAft>
                          <a:spcPts val="0"/>
                        </a:spcAft>
                        <a:buNone/>
                      </a:pPr>
                      <a:r>
                        <a:rPr b="1" lang="en" sz="900">
                          <a:solidFill>
                            <a:schemeClr val="dk1"/>
                          </a:solidFill>
                        </a:rPr>
                        <a:t>4. Utilize Procore’s </a:t>
                      </a:r>
                      <a:r>
                        <a:rPr b="1" lang="en" sz="900" u="sng">
                          <a:solidFill>
                            <a:schemeClr val="hlink"/>
                          </a:solidFill>
                          <a:hlinkClick r:id="rId5"/>
                        </a:rPr>
                        <a:t>Support Resources</a:t>
                      </a:r>
                      <a:endParaRPr b="1" sz="900">
                        <a:solidFill>
                          <a:schemeClr val="dk1"/>
                        </a:solidFill>
                      </a:endParaRPr>
                    </a:p>
                    <a:p>
                      <a:pPr indent="0" lvl="0" marL="0" rtl="0" algn="l">
                        <a:lnSpc>
                          <a:spcPct val="150000"/>
                        </a:lnSpc>
                        <a:spcBef>
                          <a:spcPts val="800"/>
                        </a:spcBef>
                        <a:spcAft>
                          <a:spcPts val="0"/>
                        </a:spcAft>
                        <a:buNone/>
                      </a:pPr>
                      <a:r>
                        <a:rPr lang="en" sz="900">
                          <a:solidFill>
                            <a:schemeClr val="dk2"/>
                          </a:solidFill>
                        </a:rPr>
                        <a:t>Procore has an amazing unlimited Support model so make sure you take advantage and use it. We highly recommend the live chat option whenever possible (average response 32 secs)</a:t>
                      </a:r>
                      <a:endParaRPr sz="900">
                        <a:solidFill>
                          <a:schemeClr val="dk2"/>
                        </a:solidFill>
                      </a:endParaRPr>
                    </a:p>
                    <a:p>
                      <a:pPr indent="0" lvl="0" marL="0" rtl="0" algn="l">
                        <a:lnSpc>
                          <a:spcPct val="150000"/>
                        </a:lnSpc>
                        <a:spcBef>
                          <a:spcPts val="800"/>
                        </a:spcBef>
                        <a:spcAft>
                          <a:spcPts val="0"/>
                        </a:spcAft>
                        <a:buNone/>
                      </a:pPr>
                      <a:r>
                        <a:rPr b="1" lang="en" sz="900">
                          <a:solidFill>
                            <a:schemeClr val="dk1"/>
                          </a:solidFill>
                        </a:rPr>
                        <a:t>5. Standardize</a:t>
                      </a:r>
                      <a:endParaRPr b="1" sz="900">
                        <a:solidFill>
                          <a:schemeClr val="dk1"/>
                        </a:solidFill>
                      </a:endParaRPr>
                    </a:p>
                    <a:p>
                      <a:pPr indent="0" lvl="0" marL="0" rtl="0" algn="l">
                        <a:lnSpc>
                          <a:spcPct val="150000"/>
                        </a:lnSpc>
                        <a:spcBef>
                          <a:spcPts val="800"/>
                        </a:spcBef>
                        <a:spcAft>
                          <a:spcPts val="0"/>
                        </a:spcAft>
                        <a:buNone/>
                      </a:pPr>
                      <a:r>
                        <a:rPr lang="en" sz="900">
                          <a:solidFill>
                            <a:schemeClr val="dk2"/>
                          </a:solidFill>
                        </a:rPr>
                        <a:t>Now is the perfect opportunity to clean up your processes and workflows. Track and record your Procore Standard Operating Procedures in order to help streamline rollout. </a:t>
                      </a:r>
                      <a:endParaRPr sz="900"/>
                    </a:p>
                  </a:txBody>
                  <a:tcPr marT="34275" marB="34275" marR="51425" marL="5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50000"/>
                        </a:lnSpc>
                        <a:spcBef>
                          <a:spcPts val="800"/>
                        </a:spcBef>
                        <a:spcAft>
                          <a:spcPts val="0"/>
                        </a:spcAft>
                        <a:buNone/>
                      </a:pPr>
                      <a:r>
                        <a:t/>
                      </a:r>
                      <a:endParaRPr sz="900">
                        <a:solidFill>
                          <a:schemeClr val="dk2"/>
                        </a:solidFill>
                      </a:endParaRPr>
                    </a:p>
                    <a:p>
                      <a:pPr indent="0" lvl="0" marL="0" rtl="0" algn="l">
                        <a:spcBef>
                          <a:spcPts val="0"/>
                        </a:spcBef>
                        <a:spcAft>
                          <a:spcPts val="0"/>
                        </a:spcAft>
                        <a:buNone/>
                      </a:pPr>
                      <a:r>
                        <a:t/>
                      </a:r>
                      <a:endParaRPr sz="900"/>
                    </a:p>
                  </a:txBody>
                  <a:tcPr marT="34275" marB="34275" marR="51425" marL="5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223" name="Google Shape;1223;p162"/>
          <p:cNvSpPr txBox="1"/>
          <p:nvPr>
            <p:ph type="title"/>
          </p:nvPr>
        </p:nvSpPr>
        <p:spPr>
          <a:xfrm>
            <a:off x="235730" y="229723"/>
            <a:ext cx="4264200" cy="948300"/>
          </a:xfrm>
          <a:prstGeom prst="rect">
            <a:avLst/>
          </a:prstGeom>
          <a:noFill/>
          <a:ln>
            <a:noFill/>
          </a:ln>
        </p:spPr>
        <p:txBody>
          <a:bodyPr anchorCtr="0" anchor="t" bIns="17125" lIns="34275" spcFirstLastPara="1" rIns="34275" wrap="square" tIns="17125">
            <a:noAutofit/>
          </a:bodyPr>
          <a:lstStyle/>
          <a:p>
            <a:pPr indent="0" lvl="0" marL="0" rtl="0" algn="l">
              <a:lnSpc>
                <a:spcPct val="90000"/>
              </a:lnSpc>
              <a:spcBef>
                <a:spcPts val="0"/>
              </a:spcBef>
              <a:spcAft>
                <a:spcPts val="0"/>
              </a:spcAft>
              <a:buClr>
                <a:schemeClr val="dk1"/>
              </a:buClr>
              <a:buSzPts val="2600"/>
              <a:buFont typeface="Arial"/>
              <a:buNone/>
            </a:pPr>
            <a:r>
              <a:rPr lang="en" sz="2600"/>
              <a:t>Best Practices </a:t>
            </a:r>
            <a:r>
              <a:rPr lang="en"/>
              <a:t>for Rollout</a:t>
            </a:r>
            <a:endParaRPr sz="2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63"/>
          <p:cNvSpPr txBox="1"/>
          <p:nvPr>
            <p:ph type="title"/>
          </p:nvPr>
        </p:nvSpPr>
        <p:spPr>
          <a:xfrm>
            <a:off x="235722" y="135172"/>
            <a:ext cx="6564900" cy="1101300"/>
          </a:xfrm>
          <a:prstGeom prst="rect">
            <a:avLst/>
          </a:prstGeom>
        </p:spPr>
        <p:txBody>
          <a:bodyPr anchorCtr="0" anchor="t" bIns="17125" lIns="34275" spcFirstLastPara="1" rIns="34275" wrap="square" tIns="171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Questions??</a:t>
            </a:r>
            <a:endParaRPr/>
          </a:p>
        </p:txBody>
      </p:sp>
      <p:sp>
        <p:nvSpPr>
          <p:cNvPr id="1229" name="Google Shape;1229;p163"/>
          <p:cNvSpPr txBox="1"/>
          <p:nvPr>
            <p:ph idx="4294967295" type="sldNum"/>
          </p:nvPr>
        </p:nvSpPr>
        <p:spPr>
          <a:xfrm>
            <a:off x="8556784" y="4749851"/>
            <a:ext cx="548700" cy="3936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None/>
            </a:pPr>
            <a:fld id="{00000000-1234-1234-1234-123412341234}" type="slidenum">
              <a:rPr lang="en"/>
              <a:t>‹#›</a:t>
            </a:fld>
            <a:endParaRPr/>
          </a:p>
        </p:txBody>
      </p:sp>
      <p:pic>
        <p:nvPicPr>
          <p:cNvPr id="1230" name="Google Shape;1230;p163"/>
          <p:cNvPicPr preferRelativeResize="0"/>
          <p:nvPr/>
        </p:nvPicPr>
        <p:blipFill rotWithShape="1">
          <a:blip r:embed="rId3">
            <a:alphaModFix/>
          </a:blip>
          <a:srcRect b="13091" l="0" r="862" t="13568"/>
          <a:stretch/>
        </p:blipFill>
        <p:spPr>
          <a:xfrm>
            <a:off x="9" y="1338619"/>
            <a:ext cx="9143981" cy="3805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147"/>
          <p:cNvSpPr txBox="1"/>
          <p:nvPr/>
        </p:nvSpPr>
        <p:spPr>
          <a:xfrm>
            <a:off x="628650" y="1077625"/>
            <a:ext cx="6883200" cy="3305400"/>
          </a:xfrm>
          <a:prstGeom prst="rect">
            <a:avLst/>
          </a:prstGeom>
          <a:noFill/>
          <a:ln>
            <a:noFill/>
          </a:ln>
        </p:spPr>
        <p:txBody>
          <a:bodyPr anchorCtr="0" anchor="ctr" bIns="0" lIns="34275" spcFirstLastPara="1" rIns="34275" wrap="square" tIns="0">
            <a:noAutofit/>
          </a:bodyPr>
          <a:lstStyle/>
          <a:p>
            <a:pPr indent="-317500" lvl="0" marL="457200" marR="0" rtl="0" algn="l">
              <a:lnSpc>
                <a:spcPct val="100000"/>
              </a:lnSpc>
              <a:spcBef>
                <a:spcPts val="0"/>
              </a:spcBef>
              <a:spcAft>
                <a:spcPts val="0"/>
              </a:spcAft>
              <a:buSzPts val="1400"/>
              <a:buAutoNum type="arabicPeriod"/>
            </a:pPr>
            <a:r>
              <a:rPr lang="en"/>
              <a:t>Guidelines</a:t>
            </a:r>
            <a:endParaRPr/>
          </a:p>
          <a:p>
            <a:pPr indent="0" lvl="0" marL="0" marR="0" rtl="0" algn="l">
              <a:lnSpc>
                <a:spcPct val="100000"/>
              </a:lnSpc>
              <a:spcBef>
                <a:spcPts val="0"/>
              </a:spcBef>
              <a:spcAft>
                <a:spcPts val="0"/>
              </a:spcAft>
              <a:buNone/>
            </a:pPr>
            <a:r>
              <a:t/>
            </a:r>
            <a:endParaRPr/>
          </a:p>
          <a:p>
            <a:pPr indent="-317500" lvl="0" marL="457200" marR="0" rtl="0" algn="l">
              <a:lnSpc>
                <a:spcPct val="100000"/>
              </a:lnSpc>
              <a:spcBef>
                <a:spcPts val="0"/>
              </a:spcBef>
              <a:spcAft>
                <a:spcPts val="0"/>
              </a:spcAft>
              <a:buSzPts val="1400"/>
              <a:buAutoNum type="arabicPeriod"/>
            </a:pPr>
            <a:r>
              <a:rPr lang="en"/>
              <a:t>Governance (Procore Implementation Team)</a:t>
            </a:r>
            <a:endParaRPr/>
          </a:p>
          <a:p>
            <a:pPr indent="0" lvl="0" marL="0" marR="0" rtl="0" algn="l">
              <a:lnSpc>
                <a:spcPct val="100000"/>
              </a:lnSpc>
              <a:spcBef>
                <a:spcPts val="0"/>
              </a:spcBef>
              <a:spcAft>
                <a:spcPts val="0"/>
              </a:spcAft>
              <a:buNone/>
            </a:pPr>
            <a:r>
              <a:t/>
            </a:r>
            <a:endParaRPr/>
          </a:p>
          <a:p>
            <a:pPr indent="-317500" lvl="0" marL="457200" marR="0" rtl="0" algn="l">
              <a:lnSpc>
                <a:spcPct val="100000"/>
              </a:lnSpc>
              <a:spcBef>
                <a:spcPts val="0"/>
              </a:spcBef>
              <a:spcAft>
                <a:spcPts val="0"/>
              </a:spcAft>
              <a:buSzPts val="1400"/>
              <a:buAutoNum type="arabicPeriod"/>
            </a:pPr>
            <a:r>
              <a:rPr lang="en"/>
              <a:t>Implementation</a:t>
            </a:r>
            <a:r>
              <a:rPr lang="en"/>
              <a:t> Plan</a:t>
            </a:r>
            <a:br>
              <a:rPr lang="en"/>
            </a:br>
            <a:endParaRPr/>
          </a:p>
          <a:p>
            <a:pPr indent="-317500" lvl="0" marL="457200" marR="0" rtl="0" algn="l">
              <a:lnSpc>
                <a:spcPct val="100000"/>
              </a:lnSpc>
              <a:spcBef>
                <a:spcPts val="0"/>
              </a:spcBef>
              <a:spcAft>
                <a:spcPts val="0"/>
              </a:spcAft>
              <a:buSzPts val="1400"/>
              <a:buAutoNum type="arabicPeriod"/>
            </a:pPr>
            <a:r>
              <a:rPr lang="en"/>
              <a:t>Communication Plan</a:t>
            </a:r>
            <a:endParaRPr/>
          </a:p>
          <a:p>
            <a:pPr indent="0" lvl="0" marL="0" marR="0" rtl="0" algn="l">
              <a:lnSpc>
                <a:spcPct val="100000"/>
              </a:lnSpc>
              <a:spcBef>
                <a:spcPts val="0"/>
              </a:spcBef>
              <a:spcAft>
                <a:spcPts val="0"/>
              </a:spcAft>
              <a:buNone/>
            </a:pPr>
            <a:r>
              <a:t/>
            </a:r>
            <a:endParaRPr/>
          </a:p>
          <a:p>
            <a:pPr indent="-317500" lvl="0" marL="457200" marR="0" rtl="0" algn="l">
              <a:lnSpc>
                <a:spcPct val="100000"/>
              </a:lnSpc>
              <a:spcBef>
                <a:spcPts val="0"/>
              </a:spcBef>
              <a:spcAft>
                <a:spcPts val="0"/>
              </a:spcAft>
              <a:buSzPts val="1400"/>
              <a:buAutoNum type="arabicPeriod"/>
            </a:pPr>
            <a:r>
              <a:rPr lang="en"/>
              <a:t>Training</a:t>
            </a:r>
            <a:endParaRPr/>
          </a:p>
          <a:p>
            <a:pPr indent="0" lvl="0" marL="0" marR="0" rtl="0" algn="l">
              <a:lnSpc>
                <a:spcPct val="100000"/>
              </a:lnSpc>
              <a:spcBef>
                <a:spcPts val="0"/>
              </a:spcBef>
              <a:spcAft>
                <a:spcPts val="0"/>
              </a:spcAft>
              <a:buNone/>
            </a:pPr>
            <a:r>
              <a:t/>
            </a:r>
            <a:endParaRPr/>
          </a:p>
          <a:p>
            <a:pPr indent="-317500" lvl="0" marL="457200" marR="0" rtl="0" algn="l">
              <a:lnSpc>
                <a:spcPct val="100000"/>
              </a:lnSpc>
              <a:spcBef>
                <a:spcPts val="0"/>
              </a:spcBef>
              <a:spcAft>
                <a:spcPts val="0"/>
              </a:spcAft>
              <a:buSzPts val="1400"/>
              <a:buAutoNum type="arabicPeriod"/>
            </a:pPr>
            <a:r>
              <a:rPr lang="en"/>
              <a:t>Rollout</a:t>
            </a:r>
            <a:endParaRPr/>
          </a:p>
        </p:txBody>
      </p:sp>
      <p:sp>
        <p:nvSpPr>
          <p:cNvPr id="1095" name="Google Shape;1095;p147"/>
          <p:cNvSpPr txBox="1"/>
          <p:nvPr/>
        </p:nvSpPr>
        <p:spPr>
          <a:xfrm>
            <a:off x="812211" y="570164"/>
            <a:ext cx="4698600" cy="238800"/>
          </a:xfrm>
          <a:prstGeom prst="rect">
            <a:avLst/>
          </a:prstGeom>
          <a:no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rPr b="1" i="0" lang="en" sz="1000" u="none" cap="none" strike="noStrike">
                <a:solidFill>
                  <a:schemeClr val="dk1"/>
                </a:solidFill>
                <a:latin typeface="Arial"/>
                <a:ea typeface="Arial"/>
                <a:cs typeface="Arial"/>
                <a:sym typeface="Arial"/>
              </a:rPr>
              <a:t>TABLE OF CONTENTS</a:t>
            </a:r>
            <a:endParaRPr sz="500"/>
          </a:p>
        </p:txBody>
      </p:sp>
      <p:cxnSp>
        <p:nvCxnSpPr>
          <p:cNvPr id="1096" name="Google Shape;1096;p147"/>
          <p:cNvCxnSpPr/>
          <p:nvPr/>
        </p:nvCxnSpPr>
        <p:spPr>
          <a:xfrm>
            <a:off x="628650" y="684604"/>
            <a:ext cx="137700" cy="0"/>
          </a:xfrm>
          <a:prstGeom prst="straightConnector1">
            <a:avLst/>
          </a:prstGeom>
          <a:noFill/>
          <a:ln cap="flat" cmpd="sng" w="28575">
            <a:solidFill>
              <a:schemeClr val="accent1"/>
            </a:solidFill>
            <a:prstDash val="solid"/>
            <a:miter lim="800000"/>
            <a:headEnd len="sm" w="sm" type="none"/>
            <a:tailEnd len="sm" w="sm" type="none"/>
          </a:ln>
        </p:spPr>
      </p:cxnSp>
      <p:sp>
        <p:nvSpPr>
          <p:cNvPr id="1097" name="Google Shape;1097;p147"/>
          <p:cNvSpPr txBox="1"/>
          <p:nvPr>
            <p:ph idx="12" type="sldNum"/>
          </p:nvPr>
        </p:nvSpPr>
        <p:spPr>
          <a:xfrm>
            <a:off x="6915091" y="4767263"/>
            <a:ext cx="20574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None/>
            </a:pPr>
            <a:fld id="{00000000-1234-1234-1234-123412341234}" type="slidenum">
              <a:rPr lang="en"/>
              <a:t>‹#›</a:t>
            </a:fld>
            <a:endParaRPr/>
          </a:p>
        </p:txBody>
      </p:sp>
      <p:pic>
        <p:nvPicPr>
          <p:cNvPr id="1098" name="Google Shape;1098;p147"/>
          <p:cNvPicPr preferRelativeResize="0"/>
          <p:nvPr/>
        </p:nvPicPr>
        <p:blipFill>
          <a:blip r:embed="rId3">
            <a:alphaModFix/>
          </a:blip>
          <a:stretch>
            <a:fillRect/>
          </a:stretch>
        </p:blipFill>
        <p:spPr>
          <a:xfrm>
            <a:off x="4445400" y="2500537"/>
            <a:ext cx="4698600" cy="26429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48"/>
          <p:cNvSpPr txBox="1"/>
          <p:nvPr>
            <p:ph type="title"/>
          </p:nvPr>
        </p:nvSpPr>
        <p:spPr>
          <a:xfrm>
            <a:off x="628650" y="465561"/>
            <a:ext cx="7886700" cy="420900"/>
          </a:xfrm>
          <a:prstGeom prst="rect">
            <a:avLst/>
          </a:prstGeom>
        </p:spPr>
        <p:txBody>
          <a:bodyPr anchorCtr="0" anchor="t" bIns="17125" lIns="34275" spcFirstLastPara="1" rIns="34275" wrap="square" tIns="17125">
            <a:noAutofit/>
          </a:bodyPr>
          <a:lstStyle/>
          <a:p>
            <a:pPr indent="0" lvl="0" marL="0" rtl="0" algn="l">
              <a:spcBef>
                <a:spcPts val="0"/>
              </a:spcBef>
              <a:spcAft>
                <a:spcPts val="0"/>
              </a:spcAft>
              <a:buNone/>
            </a:pPr>
            <a:r>
              <a:rPr lang="en"/>
              <a:t>Instructions from Procore </a:t>
            </a:r>
            <a:endParaRPr/>
          </a:p>
        </p:txBody>
      </p:sp>
      <p:sp>
        <p:nvSpPr>
          <p:cNvPr id="1104" name="Google Shape;1104;p148"/>
          <p:cNvSpPr txBox="1"/>
          <p:nvPr/>
        </p:nvSpPr>
        <p:spPr>
          <a:xfrm>
            <a:off x="351150" y="1652750"/>
            <a:ext cx="8441700" cy="13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100"/>
              <a:t>Welcome to Procore!  We’re thrilled to be working with you and are looking forward to helping you and your team get up and running in Procore.  This document is intended to serve as an informational resource that you can personalize for your company and distribute to your team members company-wide.  It can be used as a “Procore Playbook” of sorts to help communicate and establish an implementation and rollout strategy for all stages of the on-boarding process.</a:t>
            </a:r>
            <a:endParaRPr sz="1100"/>
          </a:p>
          <a:p>
            <a:pPr indent="0" lvl="0" marL="0" rtl="0" algn="l">
              <a:lnSpc>
                <a:spcPct val="115000"/>
              </a:lnSpc>
              <a:spcBef>
                <a:spcPts val="1200"/>
              </a:spcBef>
              <a:spcAft>
                <a:spcPts val="0"/>
              </a:spcAft>
              <a:buNone/>
            </a:pPr>
            <a:r>
              <a:rPr lang="en" sz="1100">
                <a:solidFill>
                  <a:srgbClr val="FF0000"/>
                </a:solidFill>
                <a:latin typeface="Calibri"/>
                <a:ea typeface="Calibri"/>
                <a:cs typeface="Calibri"/>
                <a:sym typeface="Calibri"/>
              </a:rPr>
              <a:t> </a:t>
            </a:r>
            <a:endParaRPr sz="1100">
              <a:solidFill>
                <a:srgbClr val="FF0000"/>
              </a:solidFill>
              <a:latin typeface="Calibri"/>
              <a:ea typeface="Calibri"/>
              <a:cs typeface="Calibri"/>
              <a:sym typeface="Calibri"/>
            </a:endParaRPr>
          </a:p>
          <a:p>
            <a:pPr indent="0" lvl="0" marL="0" rtl="0" algn="l">
              <a:lnSpc>
                <a:spcPct val="115000"/>
              </a:lnSpc>
              <a:spcBef>
                <a:spcPts val="1200"/>
              </a:spcBef>
              <a:spcAft>
                <a:spcPts val="0"/>
              </a:spcAft>
              <a:buNone/>
            </a:pPr>
            <a:r>
              <a:rPr lang="en" sz="1100">
                <a:solidFill>
                  <a:srgbClr val="FF0000"/>
                </a:solidFill>
                <a:latin typeface="Calibri"/>
                <a:ea typeface="Calibri"/>
                <a:cs typeface="Calibri"/>
                <a:sym typeface="Calibri"/>
              </a:rPr>
              <a:t> </a:t>
            </a:r>
            <a:endParaRPr sz="1100">
              <a:solidFill>
                <a:srgbClr val="FF0000"/>
              </a:solidFill>
              <a:latin typeface="Calibri"/>
              <a:ea typeface="Calibri"/>
              <a:cs typeface="Calibri"/>
              <a:sym typeface="Calibri"/>
            </a:endParaRPr>
          </a:p>
          <a:p>
            <a:pPr indent="0" lvl="0" marL="0" rtl="0" algn="l">
              <a:lnSpc>
                <a:spcPct val="115000"/>
              </a:lnSpc>
              <a:spcBef>
                <a:spcPts val="1200"/>
              </a:spcBef>
              <a:spcAft>
                <a:spcPts val="1200"/>
              </a:spcAft>
              <a:buNone/>
            </a:pPr>
            <a:r>
              <a:t/>
            </a:r>
            <a:endParaRPr sz="1100">
              <a:solidFill>
                <a:srgbClr val="FF0000"/>
              </a:solidFill>
              <a:latin typeface="Calibri"/>
              <a:ea typeface="Calibri"/>
              <a:cs typeface="Calibri"/>
              <a:sym typeface="Calibri"/>
            </a:endParaRPr>
          </a:p>
        </p:txBody>
      </p:sp>
      <p:sp>
        <p:nvSpPr>
          <p:cNvPr id="1105" name="Google Shape;1105;p148"/>
          <p:cNvSpPr txBox="1"/>
          <p:nvPr/>
        </p:nvSpPr>
        <p:spPr>
          <a:xfrm>
            <a:off x="323250" y="2832900"/>
            <a:ext cx="8497500" cy="136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i="1" lang="en" sz="1100"/>
              <a:t>A Note about Format: Any italicized text like you’re reading now is instructional (found in the speaker notes), and is intended to be deleted once you’ve finished editing this document.  Any </a:t>
            </a:r>
            <a:r>
              <a:rPr i="1" lang="en" sz="1100">
                <a:solidFill>
                  <a:schemeClr val="accent1"/>
                </a:solidFill>
              </a:rPr>
              <a:t>orange </a:t>
            </a:r>
            <a:r>
              <a:rPr i="1" lang="en" sz="1100"/>
              <a:t>text is intended to be replaced with company-specific text.  Any </a:t>
            </a:r>
            <a:r>
              <a:rPr i="1" lang="en" sz="1100">
                <a:highlight>
                  <a:srgbClr val="D9D9D9"/>
                </a:highlight>
              </a:rPr>
              <a:t>grey highlighted</a:t>
            </a:r>
            <a:r>
              <a:rPr i="1" lang="en" sz="1100"/>
              <a:t> text is for you to review and make changes to (if necessary) to fall in line with your rollout strategy.  In general, feel free to make any modifications to this document to best suit your company. Good luck as you prepare your team for success. Please reach out to your Procore Implementation Manager if you need assistance during this process. </a:t>
            </a:r>
            <a:endParaRPr i="1" sz="1100"/>
          </a:p>
        </p:txBody>
      </p:sp>
      <p:pic>
        <p:nvPicPr>
          <p:cNvPr id="1106" name="Google Shape;1106;p148"/>
          <p:cNvPicPr preferRelativeResize="0"/>
          <p:nvPr/>
        </p:nvPicPr>
        <p:blipFill>
          <a:blip r:embed="rId3">
            <a:alphaModFix/>
          </a:blip>
          <a:stretch>
            <a:fillRect/>
          </a:stretch>
        </p:blipFill>
        <p:spPr>
          <a:xfrm>
            <a:off x="7018025" y="160999"/>
            <a:ext cx="1497325" cy="1491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pic>
        <p:nvPicPr>
          <p:cNvPr id="1111" name="Google Shape;1111;p149"/>
          <p:cNvPicPr preferRelativeResize="0"/>
          <p:nvPr/>
        </p:nvPicPr>
        <p:blipFill>
          <a:blip r:embed="rId3">
            <a:alphaModFix/>
          </a:blip>
          <a:stretch>
            <a:fillRect/>
          </a:stretch>
        </p:blipFill>
        <p:spPr>
          <a:xfrm>
            <a:off x="4489891" y="3605803"/>
            <a:ext cx="228572" cy="229714"/>
          </a:xfrm>
          <a:prstGeom prst="rect">
            <a:avLst/>
          </a:prstGeom>
          <a:noFill/>
          <a:ln>
            <a:noFill/>
          </a:ln>
        </p:spPr>
      </p:pic>
      <p:pic>
        <p:nvPicPr>
          <p:cNvPr id="1112" name="Google Shape;1112;p149"/>
          <p:cNvPicPr preferRelativeResize="0"/>
          <p:nvPr/>
        </p:nvPicPr>
        <p:blipFill>
          <a:blip r:embed="rId4">
            <a:alphaModFix/>
          </a:blip>
          <a:stretch>
            <a:fillRect/>
          </a:stretch>
        </p:blipFill>
        <p:spPr>
          <a:xfrm>
            <a:off x="4489891" y="1004753"/>
            <a:ext cx="228571" cy="228571"/>
          </a:xfrm>
          <a:prstGeom prst="rect">
            <a:avLst/>
          </a:prstGeom>
          <a:noFill/>
          <a:ln>
            <a:noFill/>
          </a:ln>
        </p:spPr>
      </p:pic>
      <p:pic>
        <p:nvPicPr>
          <p:cNvPr id="1113" name="Google Shape;1113;p149"/>
          <p:cNvPicPr preferRelativeResize="0"/>
          <p:nvPr/>
        </p:nvPicPr>
        <p:blipFill>
          <a:blip r:embed="rId5">
            <a:alphaModFix/>
          </a:blip>
          <a:stretch>
            <a:fillRect/>
          </a:stretch>
        </p:blipFill>
        <p:spPr>
          <a:xfrm>
            <a:off x="4489890" y="2571761"/>
            <a:ext cx="228571" cy="228571"/>
          </a:xfrm>
          <a:prstGeom prst="rect">
            <a:avLst/>
          </a:prstGeom>
          <a:noFill/>
          <a:ln>
            <a:noFill/>
          </a:ln>
        </p:spPr>
      </p:pic>
      <p:sp>
        <p:nvSpPr>
          <p:cNvPr id="1114" name="Google Shape;1114;p149"/>
          <p:cNvSpPr txBox="1"/>
          <p:nvPr>
            <p:ph idx="4294967295" type="body"/>
          </p:nvPr>
        </p:nvSpPr>
        <p:spPr>
          <a:xfrm>
            <a:off x="4718450" y="2379825"/>
            <a:ext cx="3462900" cy="1188900"/>
          </a:xfrm>
          <a:prstGeom prst="rect">
            <a:avLst/>
          </a:prstGeom>
        </p:spPr>
        <p:txBody>
          <a:bodyPr anchorCtr="0" anchor="t" bIns="17125" lIns="102850" spcFirstLastPara="1" rIns="34275" wrap="square" tIns="17125">
            <a:noAutofit/>
          </a:bodyPr>
          <a:lstStyle/>
          <a:p>
            <a:pPr indent="0" lvl="0" marL="0" rtl="0" algn="l">
              <a:lnSpc>
                <a:spcPct val="100000"/>
              </a:lnSpc>
              <a:spcBef>
                <a:spcPts val="700"/>
              </a:spcBef>
              <a:spcAft>
                <a:spcPts val="0"/>
              </a:spcAft>
              <a:buNone/>
            </a:pPr>
            <a:r>
              <a:rPr lang="en"/>
              <a:t>A living document; it is not a complete description of the implementation and rollout, or of all activities in the project. It does not replace </a:t>
            </a:r>
            <a:r>
              <a:rPr lang="en" u="sng">
                <a:solidFill>
                  <a:schemeClr val="hlink"/>
                </a:solidFill>
                <a:hlinkClick r:id="rId6"/>
              </a:rPr>
              <a:t>support.procore.com</a:t>
            </a:r>
            <a:r>
              <a:rPr lang="en"/>
              <a:t>.</a:t>
            </a:r>
            <a:endParaRPr/>
          </a:p>
        </p:txBody>
      </p:sp>
      <p:sp>
        <p:nvSpPr>
          <p:cNvPr id="1115" name="Google Shape;1115;p149"/>
          <p:cNvSpPr txBox="1"/>
          <p:nvPr>
            <p:ph idx="4294967295" type="body"/>
          </p:nvPr>
        </p:nvSpPr>
        <p:spPr>
          <a:xfrm>
            <a:off x="4718457" y="516400"/>
            <a:ext cx="1902900" cy="308100"/>
          </a:xfrm>
          <a:prstGeom prst="rect">
            <a:avLst/>
          </a:prstGeom>
        </p:spPr>
        <p:txBody>
          <a:bodyPr anchorCtr="0" anchor="t" bIns="17125" lIns="102850" spcFirstLastPara="1" rIns="34275" wrap="square" tIns="17125">
            <a:noAutofit/>
          </a:bodyPr>
          <a:lstStyle/>
          <a:p>
            <a:pPr indent="0" lvl="0" marL="0" rtl="0" algn="l">
              <a:spcBef>
                <a:spcPts val="700"/>
              </a:spcBef>
              <a:spcAft>
                <a:spcPts val="0"/>
              </a:spcAft>
              <a:buNone/>
            </a:pPr>
            <a:r>
              <a:rPr lang="en"/>
              <a:t>This deck is...</a:t>
            </a:r>
            <a:endParaRPr/>
          </a:p>
        </p:txBody>
      </p:sp>
      <p:sp>
        <p:nvSpPr>
          <p:cNvPr id="1116" name="Google Shape;1116;p149"/>
          <p:cNvSpPr txBox="1"/>
          <p:nvPr>
            <p:ph idx="4294967295" type="body"/>
          </p:nvPr>
        </p:nvSpPr>
        <p:spPr>
          <a:xfrm>
            <a:off x="4718450" y="859750"/>
            <a:ext cx="3462900" cy="1462500"/>
          </a:xfrm>
          <a:prstGeom prst="rect">
            <a:avLst/>
          </a:prstGeom>
        </p:spPr>
        <p:txBody>
          <a:bodyPr anchorCtr="0" anchor="t" bIns="17125" lIns="102850" spcFirstLastPara="1" rIns="34275" wrap="square" tIns="17125">
            <a:noAutofit/>
          </a:bodyPr>
          <a:lstStyle/>
          <a:p>
            <a:pPr indent="0" lvl="0" marL="0" rtl="0" algn="l">
              <a:lnSpc>
                <a:spcPct val="100000"/>
              </a:lnSpc>
              <a:spcBef>
                <a:spcPts val="700"/>
              </a:spcBef>
              <a:spcAft>
                <a:spcPts val="0"/>
              </a:spcAft>
              <a:buNone/>
            </a:pPr>
            <a:r>
              <a:rPr lang="en"/>
              <a:t>A tool for documenting tasks, decisions, open questions, etc.; Organizing information for management discussion; and communicating the project structure to Procore.</a:t>
            </a:r>
            <a:endParaRPr/>
          </a:p>
        </p:txBody>
      </p:sp>
      <p:sp>
        <p:nvSpPr>
          <p:cNvPr id="1117" name="Google Shape;1117;p149"/>
          <p:cNvSpPr txBox="1"/>
          <p:nvPr>
            <p:ph idx="4294967295" type="body"/>
          </p:nvPr>
        </p:nvSpPr>
        <p:spPr>
          <a:xfrm>
            <a:off x="4718449" y="3568700"/>
            <a:ext cx="3462900" cy="656100"/>
          </a:xfrm>
          <a:prstGeom prst="rect">
            <a:avLst/>
          </a:prstGeom>
        </p:spPr>
        <p:txBody>
          <a:bodyPr anchorCtr="0" anchor="t" bIns="17125" lIns="102850" spcFirstLastPara="1" rIns="34275" wrap="square" tIns="17125">
            <a:noAutofit/>
          </a:bodyPr>
          <a:lstStyle/>
          <a:p>
            <a:pPr indent="0" lvl="0" marL="0" rtl="0" algn="l">
              <a:lnSpc>
                <a:spcPct val="100000"/>
              </a:lnSpc>
              <a:spcBef>
                <a:spcPts val="700"/>
              </a:spcBef>
              <a:spcAft>
                <a:spcPts val="0"/>
              </a:spcAft>
              <a:buNone/>
            </a:pPr>
            <a:r>
              <a:rPr lang="en"/>
              <a:t>It should be used in conjunction with your Procore Implementation Plan in Mavenlink. </a:t>
            </a:r>
            <a:endParaRPr/>
          </a:p>
        </p:txBody>
      </p:sp>
      <p:sp>
        <p:nvSpPr>
          <p:cNvPr id="1118" name="Google Shape;1118;p149"/>
          <p:cNvSpPr txBox="1"/>
          <p:nvPr>
            <p:ph type="title"/>
          </p:nvPr>
        </p:nvSpPr>
        <p:spPr>
          <a:xfrm>
            <a:off x="621725" y="516406"/>
            <a:ext cx="2953200" cy="3708300"/>
          </a:xfrm>
          <a:prstGeom prst="rect">
            <a:avLst/>
          </a:prstGeom>
        </p:spPr>
        <p:txBody>
          <a:bodyPr anchorCtr="0" anchor="t" bIns="17125" lIns="34275" spcFirstLastPara="1" rIns="34275" wrap="square" tIns="17125">
            <a:noAutofit/>
          </a:bodyPr>
          <a:lstStyle/>
          <a:p>
            <a:pPr indent="0" lvl="0" marL="0" rtl="0" algn="l">
              <a:spcBef>
                <a:spcPts val="0"/>
              </a:spcBef>
              <a:spcAft>
                <a:spcPts val="0"/>
              </a:spcAft>
              <a:buNone/>
            </a:pPr>
            <a:r>
              <a:rPr lang="en"/>
              <a:t>This deck is provided for the benefit of: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sz="1400">
                <a:solidFill>
                  <a:schemeClr val="accent1"/>
                </a:solidFill>
              </a:rPr>
              <a:t>[Company Name]</a:t>
            </a:r>
            <a:r>
              <a:rPr lang="en" sz="1400"/>
              <a:t> Executive Sponsors</a:t>
            </a:r>
            <a:endParaRPr sz="1400"/>
          </a:p>
          <a:p>
            <a:pPr indent="-317500" lvl="0" marL="457200" rtl="0" algn="l">
              <a:spcBef>
                <a:spcPts val="0"/>
              </a:spcBef>
              <a:spcAft>
                <a:spcPts val="0"/>
              </a:spcAft>
              <a:buSzPts val="1400"/>
              <a:buChar char="●"/>
            </a:pPr>
            <a:r>
              <a:rPr lang="en" sz="1400">
                <a:solidFill>
                  <a:schemeClr val="accent1"/>
                </a:solidFill>
              </a:rPr>
              <a:t>[Company Name]</a:t>
            </a:r>
            <a:r>
              <a:rPr lang="en" sz="1400"/>
              <a:t> SMEs</a:t>
            </a:r>
            <a:endParaRPr sz="1400"/>
          </a:p>
          <a:p>
            <a:pPr indent="-317500" lvl="0" marL="457200" rtl="0" algn="l">
              <a:spcBef>
                <a:spcPts val="0"/>
              </a:spcBef>
              <a:spcAft>
                <a:spcPts val="0"/>
              </a:spcAft>
              <a:buSzPts val="1400"/>
              <a:buChar char="●"/>
            </a:pPr>
            <a:r>
              <a:rPr lang="en" sz="1400">
                <a:solidFill>
                  <a:schemeClr val="accent1"/>
                </a:solidFill>
              </a:rPr>
              <a:t>[Company Name]</a:t>
            </a:r>
            <a:r>
              <a:rPr lang="en" sz="1400"/>
              <a:t> Procore Committee</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pic>
        <p:nvPicPr>
          <p:cNvPr id="1123" name="Google Shape;1123;p150"/>
          <p:cNvPicPr preferRelativeResize="0"/>
          <p:nvPr/>
        </p:nvPicPr>
        <p:blipFill>
          <a:blip r:embed="rId3">
            <a:alphaModFix/>
          </a:blip>
          <a:stretch>
            <a:fillRect/>
          </a:stretch>
        </p:blipFill>
        <p:spPr>
          <a:xfrm>
            <a:off x="0" y="1"/>
            <a:ext cx="9144000" cy="5143500"/>
          </a:xfrm>
          <a:prstGeom prst="rect">
            <a:avLst/>
          </a:prstGeom>
          <a:noFill/>
          <a:ln>
            <a:noFill/>
          </a:ln>
        </p:spPr>
      </p:pic>
      <p:sp>
        <p:nvSpPr>
          <p:cNvPr id="1124" name="Google Shape;1124;p150"/>
          <p:cNvSpPr txBox="1"/>
          <p:nvPr/>
        </p:nvSpPr>
        <p:spPr>
          <a:xfrm>
            <a:off x="192550" y="513550"/>
            <a:ext cx="3362400" cy="1204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000">
                <a:solidFill>
                  <a:schemeClr val="dk1"/>
                </a:solidFill>
              </a:rPr>
              <a:t>Background</a:t>
            </a:r>
            <a:endParaRPr sz="1800"/>
          </a:p>
        </p:txBody>
      </p:sp>
      <p:sp>
        <p:nvSpPr>
          <p:cNvPr id="1125" name="Google Shape;1125;p150"/>
          <p:cNvSpPr txBox="1"/>
          <p:nvPr/>
        </p:nvSpPr>
        <p:spPr>
          <a:xfrm>
            <a:off x="192550" y="1316550"/>
            <a:ext cx="37716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100">
                <a:solidFill>
                  <a:schemeClr val="accent1"/>
                </a:solidFill>
              </a:rPr>
              <a:t>[Company Name]</a:t>
            </a:r>
            <a:r>
              <a:rPr lang="en" sz="1100"/>
              <a:t> has set out to adopt company-wide cloud-based, collaborative project management software. An evaluation committee was formed to review and select software, and after evaluating several different software options, the committee ultimately selected Procore. As such, a contract has been executed with Procore and the implementation is beginning.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151"/>
          <p:cNvSpPr txBox="1"/>
          <p:nvPr>
            <p:ph type="title"/>
          </p:nvPr>
        </p:nvSpPr>
        <p:spPr>
          <a:xfrm>
            <a:off x="338300" y="0"/>
            <a:ext cx="4018500" cy="3942300"/>
          </a:xfrm>
          <a:prstGeom prst="rect">
            <a:avLst/>
          </a:prstGeom>
        </p:spPr>
        <p:txBody>
          <a:bodyPr anchorCtr="0" anchor="ctr" bIns="17125" lIns="34275" spcFirstLastPara="1" rIns="34275" wrap="square" tIns="17125">
            <a:noAutofit/>
          </a:bodyPr>
          <a:lstStyle/>
          <a:p>
            <a:pPr indent="0" lvl="0" marL="0" rtl="0" algn="l">
              <a:lnSpc>
                <a:spcPct val="115000"/>
              </a:lnSpc>
              <a:spcBef>
                <a:spcPts val="1200"/>
              </a:spcBef>
              <a:spcAft>
                <a:spcPts val="0"/>
              </a:spcAft>
              <a:buNone/>
            </a:pPr>
            <a:r>
              <a:rPr lang="en" sz="2600">
                <a:solidFill>
                  <a:schemeClr val="accent1"/>
                </a:solidFill>
              </a:rPr>
              <a:t>Business Problem</a:t>
            </a:r>
            <a:endParaRPr sz="2600">
              <a:solidFill>
                <a:schemeClr val="accent1"/>
              </a:solidFill>
            </a:endParaRPr>
          </a:p>
          <a:p>
            <a:pPr indent="0" lvl="0" marL="0" marR="101600" rtl="0" algn="l">
              <a:lnSpc>
                <a:spcPct val="103000"/>
              </a:lnSpc>
              <a:spcBef>
                <a:spcPts val="1200"/>
              </a:spcBef>
              <a:spcAft>
                <a:spcPts val="0"/>
              </a:spcAft>
              <a:buNone/>
            </a:pPr>
            <a:r>
              <a:rPr b="0" lang="en" sz="1000">
                <a:solidFill>
                  <a:schemeClr val="accent1"/>
                </a:solidFill>
              </a:rPr>
              <a:t>Current practices around many aspects of managing non-financial tasks on [COMPANY NAME] construction projects are done manually, without consistent business rules or practices across projects and across regions. In addition, even where professional tools are utilized, there is a lack of consistency in what tools are used and often a high degree of manual activity despite any tool.</a:t>
            </a:r>
            <a:endParaRPr b="0" sz="1000">
              <a:solidFill>
                <a:schemeClr val="accent1"/>
              </a:solidFill>
            </a:endParaRPr>
          </a:p>
          <a:p>
            <a:pPr indent="0" lvl="0" marL="0" marR="139700" rtl="0" algn="l">
              <a:lnSpc>
                <a:spcPct val="103000"/>
              </a:lnSpc>
              <a:spcBef>
                <a:spcPts val="1200"/>
              </a:spcBef>
              <a:spcAft>
                <a:spcPts val="0"/>
              </a:spcAft>
              <a:buNone/>
            </a:pPr>
            <a:r>
              <a:rPr b="0" lang="en" sz="1000">
                <a:solidFill>
                  <a:schemeClr val="accent1"/>
                </a:solidFill>
              </a:rPr>
              <a:t>The lack of common, consistent and well-defined business rules and processes, as well as the lack of a common tool, results in a high degree of inefficiency, increased project and company risk, a lack of transparency and difficulty in collaboration with partners and stakeholders.</a:t>
            </a:r>
            <a:endParaRPr b="0" sz="1000">
              <a:solidFill>
                <a:schemeClr val="accent1"/>
              </a:solidFill>
            </a:endParaRPr>
          </a:p>
          <a:p>
            <a:pPr indent="0" lvl="0" marL="0" marR="139700" rtl="0" algn="l">
              <a:lnSpc>
                <a:spcPct val="107000"/>
              </a:lnSpc>
              <a:spcBef>
                <a:spcPts val="1200"/>
              </a:spcBef>
              <a:spcAft>
                <a:spcPts val="0"/>
              </a:spcAft>
              <a:buNone/>
            </a:pPr>
            <a:r>
              <a:rPr b="0" lang="en" sz="1000">
                <a:solidFill>
                  <a:schemeClr val="accent1"/>
                </a:solidFill>
              </a:rPr>
              <a:t>The company will address those business problems around five core processes: (1) Drawings Management; (2)  Specifications and Submittal Management; (3) RFI Management; (4) Daily Logs; and (5) Punch Lists</a:t>
            </a:r>
            <a:endParaRPr b="0" sz="1000">
              <a:solidFill>
                <a:schemeClr val="accent1"/>
              </a:solidFill>
            </a:endParaRPr>
          </a:p>
          <a:p>
            <a:pPr indent="0" lvl="0" marL="0" rtl="0" algn="ctr">
              <a:spcBef>
                <a:spcPts val="1200"/>
              </a:spcBef>
              <a:spcAft>
                <a:spcPts val="0"/>
              </a:spcAft>
              <a:buNone/>
            </a:pPr>
            <a:r>
              <a:t/>
            </a:r>
            <a:endParaRPr/>
          </a:p>
        </p:txBody>
      </p:sp>
      <p:sp>
        <p:nvSpPr>
          <p:cNvPr id="1131" name="Google Shape;1131;p151"/>
          <p:cNvSpPr txBox="1"/>
          <p:nvPr>
            <p:ph idx="3" type="title"/>
          </p:nvPr>
        </p:nvSpPr>
        <p:spPr>
          <a:xfrm>
            <a:off x="4970225" y="64375"/>
            <a:ext cx="3764700" cy="3942300"/>
          </a:xfrm>
          <a:prstGeom prst="rect">
            <a:avLst/>
          </a:prstGeom>
        </p:spPr>
        <p:txBody>
          <a:bodyPr anchorCtr="0" anchor="ctr" bIns="17125" lIns="34275" spcFirstLastPara="1" rIns="34275" wrap="square" tIns="17125">
            <a:noAutofit/>
          </a:bodyPr>
          <a:lstStyle/>
          <a:p>
            <a:pPr indent="0" lvl="0" marL="0" rtl="0" algn="l">
              <a:lnSpc>
                <a:spcPct val="115000"/>
              </a:lnSpc>
              <a:spcBef>
                <a:spcPts val="1200"/>
              </a:spcBef>
              <a:spcAft>
                <a:spcPts val="0"/>
              </a:spcAft>
              <a:buNone/>
            </a:pPr>
            <a:r>
              <a:t/>
            </a:r>
            <a:endParaRPr b="0" sz="2400">
              <a:solidFill>
                <a:srgbClr val="3B3838"/>
              </a:solidFill>
            </a:endParaRPr>
          </a:p>
          <a:p>
            <a:pPr indent="0" lvl="0" marL="0" rtl="0" algn="l">
              <a:lnSpc>
                <a:spcPct val="115000"/>
              </a:lnSpc>
              <a:spcBef>
                <a:spcPts val="1200"/>
              </a:spcBef>
              <a:spcAft>
                <a:spcPts val="0"/>
              </a:spcAft>
              <a:buNone/>
            </a:pPr>
            <a:r>
              <a:rPr lang="en" sz="2600">
                <a:solidFill>
                  <a:srgbClr val="000000"/>
                </a:solidFill>
              </a:rPr>
              <a:t>Business Opportunity</a:t>
            </a:r>
            <a:endParaRPr sz="2600">
              <a:solidFill>
                <a:srgbClr val="000000"/>
              </a:solidFill>
            </a:endParaRPr>
          </a:p>
          <a:p>
            <a:pPr indent="0" lvl="0" marL="0" rtl="0" algn="l">
              <a:lnSpc>
                <a:spcPct val="115000"/>
              </a:lnSpc>
              <a:spcBef>
                <a:spcPts val="1200"/>
              </a:spcBef>
              <a:spcAft>
                <a:spcPts val="0"/>
              </a:spcAft>
              <a:buNone/>
            </a:pPr>
            <a:r>
              <a:rPr b="0" lang="en" sz="1000">
                <a:solidFill>
                  <a:srgbClr val="000000"/>
                </a:solidFill>
              </a:rPr>
              <a:t>To build consistent business rules and processes around the performance and management of select project administrative processes, utilizing a common tool, to realize the following benefits:</a:t>
            </a:r>
            <a:endParaRPr b="0" sz="1000">
              <a:solidFill>
                <a:srgbClr val="000000"/>
              </a:solidFill>
            </a:endParaRPr>
          </a:p>
          <a:p>
            <a:pPr indent="-342900" lvl="0" marL="342900" rtl="0" algn="l">
              <a:lnSpc>
                <a:spcPct val="115000"/>
              </a:lnSpc>
              <a:spcBef>
                <a:spcPts val="1200"/>
              </a:spcBef>
              <a:spcAft>
                <a:spcPts val="0"/>
              </a:spcAft>
              <a:buNone/>
            </a:pPr>
            <a:r>
              <a:rPr b="0" lang="en" sz="1000">
                <a:solidFill>
                  <a:srgbClr val="000000"/>
                </a:solidFill>
              </a:rPr>
              <a:t>•          Reduced project and company risk</a:t>
            </a:r>
            <a:endParaRPr b="0" sz="1000">
              <a:solidFill>
                <a:srgbClr val="000000"/>
              </a:solidFill>
            </a:endParaRPr>
          </a:p>
          <a:p>
            <a:pPr indent="-342900" lvl="0" marL="342900" rtl="0" algn="l">
              <a:lnSpc>
                <a:spcPct val="115000"/>
              </a:lnSpc>
              <a:spcBef>
                <a:spcPts val="1200"/>
              </a:spcBef>
              <a:spcAft>
                <a:spcPts val="0"/>
              </a:spcAft>
              <a:buNone/>
            </a:pPr>
            <a:r>
              <a:rPr b="0" lang="en" sz="1000">
                <a:solidFill>
                  <a:srgbClr val="000000"/>
                </a:solidFill>
              </a:rPr>
              <a:t>•          Reduced redundant work</a:t>
            </a:r>
            <a:endParaRPr b="0" sz="1000">
              <a:solidFill>
                <a:srgbClr val="000000"/>
              </a:solidFill>
            </a:endParaRPr>
          </a:p>
          <a:p>
            <a:pPr indent="-342900" lvl="0" marL="342900" rtl="0" algn="l">
              <a:lnSpc>
                <a:spcPct val="115000"/>
              </a:lnSpc>
              <a:spcBef>
                <a:spcPts val="1200"/>
              </a:spcBef>
              <a:spcAft>
                <a:spcPts val="0"/>
              </a:spcAft>
              <a:buNone/>
            </a:pPr>
            <a:r>
              <a:rPr b="0" lang="en" sz="1000">
                <a:solidFill>
                  <a:srgbClr val="000000"/>
                </a:solidFill>
              </a:rPr>
              <a:t>•          Enhanced consistency, efficiency, and effectiveness</a:t>
            </a:r>
            <a:endParaRPr b="0" sz="1000">
              <a:solidFill>
                <a:srgbClr val="000000"/>
              </a:solidFill>
            </a:endParaRPr>
          </a:p>
          <a:p>
            <a:pPr indent="-342900" lvl="0" marL="342900" rtl="0" algn="l">
              <a:lnSpc>
                <a:spcPct val="115000"/>
              </a:lnSpc>
              <a:spcBef>
                <a:spcPts val="1200"/>
              </a:spcBef>
              <a:spcAft>
                <a:spcPts val="0"/>
              </a:spcAft>
              <a:buNone/>
            </a:pPr>
            <a:r>
              <a:rPr b="0" lang="en" sz="1000">
                <a:solidFill>
                  <a:srgbClr val="000000"/>
                </a:solidFill>
              </a:rPr>
              <a:t>•          Increased competitiveness</a:t>
            </a:r>
            <a:endParaRPr b="0" sz="1000">
              <a:solidFill>
                <a:srgbClr val="000000"/>
              </a:solidFill>
            </a:endParaRPr>
          </a:p>
          <a:p>
            <a:pPr indent="-342900" lvl="0" marL="342900" rtl="0" algn="l">
              <a:lnSpc>
                <a:spcPct val="115000"/>
              </a:lnSpc>
              <a:spcBef>
                <a:spcPts val="1200"/>
              </a:spcBef>
              <a:spcAft>
                <a:spcPts val="0"/>
              </a:spcAft>
              <a:buNone/>
            </a:pPr>
            <a:r>
              <a:rPr b="0" lang="en" sz="1000">
                <a:solidFill>
                  <a:srgbClr val="000000"/>
                </a:solidFill>
              </a:rPr>
              <a:t>•          More effective &amp; efficient collaboration with partners</a:t>
            </a:r>
            <a:endParaRPr b="0" sz="1000">
              <a:solidFill>
                <a:srgbClr val="000000"/>
              </a:solidFill>
            </a:endParaRPr>
          </a:p>
          <a:p>
            <a:pPr indent="-342900" lvl="0" marL="342900" rtl="0" algn="l">
              <a:lnSpc>
                <a:spcPct val="115000"/>
              </a:lnSpc>
              <a:spcBef>
                <a:spcPts val="1200"/>
              </a:spcBef>
              <a:spcAft>
                <a:spcPts val="0"/>
              </a:spcAft>
              <a:buNone/>
            </a:pPr>
            <a:r>
              <a:rPr b="0" lang="en" sz="1000">
                <a:solidFill>
                  <a:srgbClr val="000000"/>
                </a:solidFill>
              </a:rPr>
              <a:t>•          Higher recruitment success</a:t>
            </a:r>
            <a:endParaRPr b="0" sz="1000">
              <a:solidFill>
                <a:srgbClr val="000000"/>
              </a:solidFill>
            </a:endParaRPr>
          </a:p>
          <a:p>
            <a:pPr indent="-342900" lvl="0" marL="342900" rtl="0" algn="l">
              <a:lnSpc>
                <a:spcPct val="115000"/>
              </a:lnSpc>
              <a:spcBef>
                <a:spcPts val="1200"/>
              </a:spcBef>
              <a:spcAft>
                <a:spcPts val="0"/>
              </a:spcAft>
              <a:buNone/>
            </a:pPr>
            <a:r>
              <a:rPr b="0" lang="en" sz="1000">
                <a:solidFill>
                  <a:srgbClr val="000000"/>
                </a:solidFill>
              </a:rPr>
              <a:t>•          Driving to become a standardized company</a:t>
            </a:r>
            <a:endParaRPr b="0" sz="1000">
              <a:solidFill>
                <a:srgbClr val="000000"/>
              </a:solidFill>
            </a:endParaRPr>
          </a:p>
          <a:p>
            <a:pPr indent="-342900" lvl="0" marL="342900" rtl="0" algn="l">
              <a:lnSpc>
                <a:spcPct val="115000"/>
              </a:lnSpc>
              <a:spcBef>
                <a:spcPts val="1200"/>
              </a:spcBef>
              <a:spcAft>
                <a:spcPts val="0"/>
              </a:spcAft>
              <a:buNone/>
            </a:pPr>
            <a:r>
              <a:t/>
            </a:r>
            <a:endParaRPr b="0" sz="1400">
              <a:solidFill>
                <a:srgbClr val="000000"/>
              </a:solidFill>
            </a:endParaRPr>
          </a:p>
          <a:p>
            <a:pPr indent="0" lvl="0" marL="0" rtl="0" algn="l">
              <a:lnSpc>
                <a:spcPct val="88181"/>
              </a:lnSpc>
              <a:spcBef>
                <a:spcPts val="1200"/>
              </a:spcBef>
              <a:spcAft>
                <a:spcPts val="1200"/>
              </a:spcAft>
              <a:buNone/>
            </a:pPr>
            <a:r>
              <a:rPr b="0" lang="en" sz="1400">
                <a:solidFill>
                  <a:srgbClr val="000000"/>
                </a:solidFill>
              </a:rPr>
              <a:t> </a:t>
            </a:r>
            <a:endParaRPr/>
          </a:p>
        </p:txBody>
      </p:sp>
      <p:sp>
        <p:nvSpPr>
          <p:cNvPr id="1132" name="Google Shape;1132;p151"/>
          <p:cNvSpPr txBox="1"/>
          <p:nvPr>
            <p:ph idx="12" type="sldNum"/>
          </p:nvPr>
        </p:nvSpPr>
        <p:spPr>
          <a:xfrm>
            <a:off x="2591584" y="1787723"/>
            <a:ext cx="771600" cy="1026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133" name="Google Shape;1133;p151"/>
          <p:cNvPicPr preferRelativeResize="0"/>
          <p:nvPr/>
        </p:nvPicPr>
        <p:blipFill>
          <a:blip r:embed="rId3">
            <a:alphaModFix/>
          </a:blip>
          <a:stretch>
            <a:fillRect/>
          </a:stretch>
        </p:blipFill>
        <p:spPr>
          <a:xfrm>
            <a:off x="2860700" y="3579450"/>
            <a:ext cx="1496100" cy="1496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52"/>
          <p:cNvSpPr txBox="1"/>
          <p:nvPr>
            <p:ph type="title"/>
          </p:nvPr>
        </p:nvSpPr>
        <p:spPr>
          <a:xfrm>
            <a:off x="628650" y="465561"/>
            <a:ext cx="7886700" cy="420900"/>
          </a:xfrm>
          <a:prstGeom prst="rect">
            <a:avLst/>
          </a:prstGeom>
        </p:spPr>
        <p:txBody>
          <a:bodyPr anchorCtr="0" anchor="t" bIns="17125" lIns="34275" spcFirstLastPara="1" rIns="34275" wrap="square" tIns="17125">
            <a:noAutofit/>
          </a:bodyPr>
          <a:lstStyle/>
          <a:p>
            <a:pPr indent="0" lvl="0" marL="0" rtl="0" algn="l">
              <a:lnSpc>
                <a:spcPct val="115000"/>
              </a:lnSpc>
              <a:spcBef>
                <a:spcPts val="1200"/>
              </a:spcBef>
              <a:spcAft>
                <a:spcPts val="0"/>
              </a:spcAft>
              <a:buNone/>
            </a:pPr>
            <a:r>
              <a:rPr lang="en" sz="2400">
                <a:solidFill>
                  <a:srgbClr val="3B3838"/>
                </a:solidFill>
              </a:rPr>
              <a:t>Initial Implementation Plan</a:t>
            </a:r>
            <a:endParaRPr sz="2400">
              <a:solidFill>
                <a:srgbClr val="3B3838"/>
              </a:solidFill>
            </a:endParaRPr>
          </a:p>
          <a:p>
            <a:pPr indent="0" lvl="0" marL="0" rtl="0" algn="l">
              <a:spcBef>
                <a:spcPts val="1200"/>
              </a:spcBef>
              <a:spcAft>
                <a:spcPts val="0"/>
              </a:spcAft>
              <a:buNone/>
            </a:pPr>
            <a:r>
              <a:t/>
            </a:r>
            <a:endParaRPr/>
          </a:p>
        </p:txBody>
      </p:sp>
      <p:graphicFrame>
        <p:nvGraphicFramePr>
          <p:cNvPr id="1139" name="Google Shape;1139;p152"/>
          <p:cNvGraphicFramePr/>
          <p:nvPr/>
        </p:nvGraphicFramePr>
        <p:xfrm>
          <a:off x="1818150" y="2816450"/>
          <a:ext cx="3000000" cy="3000000"/>
        </p:xfrm>
        <a:graphic>
          <a:graphicData uri="http://schemas.openxmlformats.org/drawingml/2006/table">
            <a:tbl>
              <a:tblPr>
                <a:noFill/>
                <a:tableStyleId>{7FDE23AD-89BF-4804-9E2F-B5F0A2D6B768}</a:tableStyleId>
              </a:tblPr>
              <a:tblGrid>
                <a:gridCol w="872850"/>
                <a:gridCol w="1153750"/>
                <a:gridCol w="902950"/>
                <a:gridCol w="1555075"/>
                <a:gridCol w="1133700"/>
                <a:gridCol w="1123675"/>
              </a:tblGrid>
              <a:tr h="333950">
                <a:tc>
                  <a:txBody>
                    <a:bodyPr/>
                    <a:lstStyle/>
                    <a:p>
                      <a:pPr indent="0" lvl="0" marL="0" rtl="0" algn="l">
                        <a:lnSpc>
                          <a:spcPct val="115000"/>
                        </a:lnSpc>
                        <a:spcBef>
                          <a:spcPts val="300"/>
                        </a:spcBef>
                        <a:spcAft>
                          <a:spcPts val="300"/>
                        </a:spcAft>
                        <a:buNone/>
                      </a:pPr>
                      <a:r>
                        <a:rPr b="1" lang="en" sz="800">
                          <a:solidFill>
                            <a:srgbClr val="FFFFFF"/>
                          </a:solidFill>
                          <a:latin typeface="Calibri"/>
                          <a:ea typeface="Calibri"/>
                          <a:cs typeface="Calibri"/>
                          <a:sym typeface="Calibri"/>
                        </a:rPr>
                        <a:t>BUSINESS UNIT</a:t>
                      </a:r>
                      <a:endParaRPr b="1" sz="800">
                        <a:solidFill>
                          <a:srgbClr val="FFFFFF"/>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AEAAAA"/>
                    </a:solidFill>
                  </a:tcPr>
                </a:tc>
                <a:tc>
                  <a:txBody>
                    <a:bodyPr/>
                    <a:lstStyle/>
                    <a:p>
                      <a:pPr indent="0" lvl="0" marL="0" rtl="0" algn="l">
                        <a:lnSpc>
                          <a:spcPct val="115000"/>
                        </a:lnSpc>
                        <a:spcBef>
                          <a:spcPts val="300"/>
                        </a:spcBef>
                        <a:spcAft>
                          <a:spcPts val="300"/>
                        </a:spcAft>
                        <a:buNone/>
                      </a:pPr>
                      <a:r>
                        <a:rPr b="1" lang="en" sz="800">
                          <a:solidFill>
                            <a:srgbClr val="FFFFFF"/>
                          </a:solidFill>
                          <a:latin typeface="Calibri"/>
                          <a:ea typeface="Calibri"/>
                          <a:cs typeface="Calibri"/>
                          <a:sym typeface="Calibri"/>
                        </a:rPr>
                        <a:t>REGION/OFFICE</a:t>
                      </a:r>
                      <a:endParaRPr b="1" sz="800">
                        <a:solidFill>
                          <a:srgbClr val="FFFFFF"/>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AEAAAA"/>
                    </a:solidFill>
                  </a:tcPr>
                </a:tc>
                <a:tc>
                  <a:txBody>
                    <a:bodyPr/>
                    <a:lstStyle/>
                    <a:p>
                      <a:pPr indent="0" lvl="0" marL="0" rtl="0" algn="l">
                        <a:lnSpc>
                          <a:spcPct val="115000"/>
                        </a:lnSpc>
                        <a:spcBef>
                          <a:spcPts val="300"/>
                        </a:spcBef>
                        <a:spcAft>
                          <a:spcPts val="300"/>
                        </a:spcAft>
                        <a:buNone/>
                      </a:pPr>
                      <a:r>
                        <a:rPr b="1" lang="en" sz="800">
                          <a:solidFill>
                            <a:srgbClr val="FFFFFF"/>
                          </a:solidFill>
                          <a:latin typeface="Calibri"/>
                          <a:ea typeface="Calibri"/>
                          <a:cs typeface="Calibri"/>
                          <a:sym typeface="Calibri"/>
                        </a:rPr>
                        <a:t>PROJECT NAME</a:t>
                      </a:r>
                      <a:endParaRPr b="1" sz="800">
                        <a:solidFill>
                          <a:srgbClr val="FFFFFF"/>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AEAAAA"/>
                    </a:solidFill>
                  </a:tcPr>
                </a:tc>
                <a:tc>
                  <a:txBody>
                    <a:bodyPr/>
                    <a:lstStyle/>
                    <a:p>
                      <a:pPr indent="0" lvl="0" marL="0" rtl="0" algn="l">
                        <a:lnSpc>
                          <a:spcPct val="115000"/>
                        </a:lnSpc>
                        <a:spcBef>
                          <a:spcPts val="300"/>
                        </a:spcBef>
                        <a:spcAft>
                          <a:spcPts val="300"/>
                        </a:spcAft>
                        <a:buNone/>
                      </a:pPr>
                      <a:r>
                        <a:rPr b="1" lang="en" sz="800">
                          <a:solidFill>
                            <a:srgbClr val="FFFFFF"/>
                          </a:solidFill>
                          <a:latin typeface="Calibri"/>
                          <a:ea typeface="Calibri"/>
                          <a:cs typeface="Calibri"/>
                          <a:sym typeface="Calibri"/>
                        </a:rPr>
                        <a:t>PROJECT START DATE</a:t>
                      </a:r>
                      <a:endParaRPr b="1" sz="800">
                        <a:solidFill>
                          <a:srgbClr val="FFFFFF"/>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AEAAAA"/>
                    </a:solidFill>
                  </a:tcPr>
                </a:tc>
                <a:tc>
                  <a:txBody>
                    <a:bodyPr/>
                    <a:lstStyle/>
                    <a:p>
                      <a:pPr indent="0" lvl="0" marL="0" rtl="0" algn="l">
                        <a:lnSpc>
                          <a:spcPct val="115000"/>
                        </a:lnSpc>
                        <a:spcBef>
                          <a:spcPts val="300"/>
                        </a:spcBef>
                        <a:spcAft>
                          <a:spcPts val="300"/>
                        </a:spcAft>
                        <a:buNone/>
                      </a:pPr>
                      <a:r>
                        <a:rPr b="1" lang="en" sz="800">
                          <a:solidFill>
                            <a:srgbClr val="FFFFFF"/>
                          </a:solidFill>
                          <a:latin typeface="Calibri"/>
                          <a:ea typeface="Calibri"/>
                          <a:cs typeface="Calibri"/>
                          <a:sym typeface="Calibri"/>
                        </a:rPr>
                        <a:t>PROJECT MANAGER</a:t>
                      </a:r>
                      <a:endParaRPr b="1" sz="800">
                        <a:solidFill>
                          <a:srgbClr val="FFFFFF"/>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AEAAAA"/>
                    </a:solidFill>
                  </a:tcPr>
                </a:tc>
                <a:tc>
                  <a:txBody>
                    <a:bodyPr/>
                    <a:lstStyle/>
                    <a:p>
                      <a:pPr indent="0" lvl="0" marL="0" rtl="0" algn="l">
                        <a:lnSpc>
                          <a:spcPct val="115000"/>
                        </a:lnSpc>
                        <a:spcBef>
                          <a:spcPts val="300"/>
                        </a:spcBef>
                        <a:spcAft>
                          <a:spcPts val="300"/>
                        </a:spcAft>
                        <a:buNone/>
                      </a:pPr>
                      <a:r>
                        <a:rPr b="1" lang="en" sz="800">
                          <a:solidFill>
                            <a:srgbClr val="FFFFFF"/>
                          </a:solidFill>
                          <a:latin typeface="Calibri"/>
                          <a:ea typeface="Calibri"/>
                          <a:cs typeface="Calibri"/>
                          <a:sym typeface="Calibri"/>
                        </a:rPr>
                        <a:t>APM/PE</a:t>
                      </a:r>
                      <a:endParaRPr b="1" sz="800">
                        <a:solidFill>
                          <a:srgbClr val="FFFFFF"/>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AEAAAA"/>
                    </a:solidFill>
                  </a:tcPr>
                </a:tc>
              </a:tr>
              <a:tr h="550550">
                <a:tc>
                  <a:txBody>
                    <a:bodyPr/>
                    <a:lstStyle/>
                    <a:p>
                      <a:pPr indent="0" lvl="0" marL="0" rtl="0" algn="l">
                        <a:lnSpc>
                          <a:spcPct val="115000"/>
                        </a:lnSpc>
                        <a:spcBef>
                          <a:spcPts val="1200"/>
                        </a:spcBef>
                        <a:spcAft>
                          <a:spcPts val="1200"/>
                        </a:spcAft>
                        <a:buNone/>
                      </a:pPr>
                      <a:r>
                        <a:rPr b="1" lang="en" sz="800">
                          <a:solidFill>
                            <a:schemeClr val="accent1"/>
                          </a:solidFill>
                          <a:latin typeface="Calibri"/>
                          <a:ea typeface="Calibri"/>
                          <a:cs typeface="Calibri"/>
                          <a:sym typeface="Calibri"/>
                        </a:rPr>
                        <a:t>Ex. Commercial</a:t>
                      </a:r>
                      <a:endParaRPr b="1" sz="800">
                        <a:solidFill>
                          <a:schemeClr val="accent1"/>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c>
                  <a:txBody>
                    <a:bodyPr/>
                    <a:lstStyle/>
                    <a:p>
                      <a:pPr indent="0" lvl="0" marL="0" rtl="0" algn="l">
                        <a:lnSpc>
                          <a:spcPct val="115000"/>
                        </a:lnSpc>
                        <a:spcBef>
                          <a:spcPts val="1200"/>
                        </a:spcBef>
                        <a:spcAft>
                          <a:spcPts val="1200"/>
                        </a:spcAft>
                        <a:buNone/>
                      </a:pPr>
                      <a:r>
                        <a:rPr b="1" lang="en" sz="800">
                          <a:solidFill>
                            <a:schemeClr val="accent1"/>
                          </a:solidFill>
                          <a:latin typeface="Calibri"/>
                          <a:ea typeface="Calibri"/>
                          <a:cs typeface="Calibri"/>
                          <a:sym typeface="Calibri"/>
                        </a:rPr>
                        <a:t>Ex. Northeast/Boston</a:t>
                      </a:r>
                      <a:endParaRPr b="1" sz="800">
                        <a:solidFill>
                          <a:schemeClr val="accent1"/>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c>
                  <a:txBody>
                    <a:bodyPr/>
                    <a:lstStyle/>
                    <a:p>
                      <a:pPr indent="0" lvl="0" marL="0" rtl="0" algn="l">
                        <a:lnSpc>
                          <a:spcPct val="115000"/>
                        </a:lnSpc>
                        <a:spcBef>
                          <a:spcPts val="1200"/>
                        </a:spcBef>
                        <a:spcAft>
                          <a:spcPts val="1200"/>
                        </a:spcAft>
                        <a:buNone/>
                      </a:pPr>
                      <a:r>
                        <a:rPr b="1" lang="en" sz="800">
                          <a:solidFill>
                            <a:schemeClr val="accent1"/>
                          </a:solidFill>
                          <a:latin typeface="Calibri"/>
                          <a:ea typeface="Calibri"/>
                          <a:cs typeface="Calibri"/>
                          <a:sym typeface="Calibri"/>
                        </a:rPr>
                        <a:t>Ex. City Hall</a:t>
                      </a:r>
                      <a:endParaRPr b="1" sz="800">
                        <a:solidFill>
                          <a:schemeClr val="accent1"/>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c>
                  <a:txBody>
                    <a:bodyPr/>
                    <a:lstStyle/>
                    <a:p>
                      <a:pPr indent="0" lvl="0" marL="0" rtl="0" algn="l">
                        <a:lnSpc>
                          <a:spcPct val="115000"/>
                        </a:lnSpc>
                        <a:spcBef>
                          <a:spcPts val="1200"/>
                        </a:spcBef>
                        <a:spcAft>
                          <a:spcPts val="1200"/>
                        </a:spcAft>
                        <a:buNone/>
                      </a:pPr>
                      <a:r>
                        <a:rPr b="1" lang="en" sz="800">
                          <a:solidFill>
                            <a:schemeClr val="accent1"/>
                          </a:solidFill>
                          <a:latin typeface="Calibri"/>
                          <a:ea typeface="Calibri"/>
                          <a:cs typeface="Calibri"/>
                          <a:sym typeface="Calibri"/>
                        </a:rPr>
                        <a:t>Ex. 10/12/2016</a:t>
                      </a:r>
                      <a:endParaRPr b="1" sz="800">
                        <a:solidFill>
                          <a:schemeClr val="accent1"/>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c>
                  <a:txBody>
                    <a:bodyPr/>
                    <a:lstStyle/>
                    <a:p>
                      <a:pPr indent="0" lvl="0" marL="0" rtl="0" algn="l">
                        <a:lnSpc>
                          <a:spcPct val="115000"/>
                        </a:lnSpc>
                        <a:spcBef>
                          <a:spcPts val="1200"/>
                        </a:spcBef>
                        <a:spcAft>
                          <a:spcPts val="1200"/>
                        </a:spcAft>
                        <a:buNone/>
                      </a:pPr>
                      <a:r>
                        <a:rPr b="1" lang="en" sz="800">
                          <a:solidFill>
                            <a:schemeClr val="accent1"/>
                          </a:solidFill>
                          <a:latin typeface="Calibri"/>
                          <a:ea typeface="Calibri"/>
                          <a:cs typeface="Calibri"/>
                          <a:sym typeface="Calibri"/>
                        </a:rPr>
                        <a:t>Ex. Tom Watson</a:t>
                      </a:r>
                      <a:endParaRPr b="1" sz="800">
                        <a:solidFill>
                          <a:schemeClr val="accent1"/>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c>
                  <a:txBody>
                    <a:bodyPr/>
                    <a:lstStyle/>
                    <a:p>
                      <a:pPr indent="0" lvl="0" marL="0" rtl="0" algn="l">
                        <a:lnSpc>
                          <a:spcPct val="115000"/>
                        </a:lnSpc>
                        <a:spcBef>
                          <a:spcPts val="1200"/>
                        </a:spcBef>
                        <a:spcAft>
                          <a:spcPts val="1200"/>
                        </a:spcAft>
                        <a:buNone/>
                      </a:pPr>
                      <a:r>
                        <a:rPr b="1" lang="en" sz="800">
                          <a:solidFill>
                            <a:schemeClr val="accent1"/>
                          </a:solidFill>
                          <a:latin typeface="Calibri"/>
                          <a:ea typeface="Calibri"/>
                          <a:cs typeface="Calibri"/>
                          <a:sym typeface="Calibri"/>
                        </a:rPr>
                        <a:t>Ex. Dan Johnson</a:t>
                      </a:r>
                      <a:endParaRPr b="1" sz="800">
                        <a:solidFill>
                          <a:schemeClr val="accent1"/>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r>
              <a:tr h="550550">
                <a:tc>
                  <a:txBody>
                    <a:bodyPr/>
                    <a:lstStyle/>
                    <a:p>
                      <a:pPr indent="0" lvl="0" marL="0" rtl="0" algn="l">
                        <a:lnSpc>
                          <a:spcPct val="115000"/>
                        </a:lnSpc>
                        <a:spcBef>
                          <a:spcPts val="1200"/>
                        </a:spcBef>
                        <a:spcAft>
                          <a:spcPts val="1200"/>
                        </a:spcAft>
                        <a:buNone/>
                      </a:pPr>
                      <a:r>
                        <a:rPr b="1" lang="en" sz="800">
                          <a:solidFill>
                            <a:schemeClr val="accent1"/>
                          </a:solidFill>
                          <a:latin typeface="Calibri"/>
                          <a:ea typeface="Calibri"/>
                          <a:cs typeface="Calibri"/>
                          <a:sym typeface="Calibri"/>
                        </a:rPr>
                        <a:t>Ex. Industrial</a:t>
                      </a:r>
                      <a:endParaRPr b="1" sz="800">
                        <a:solidFill>
                          <a:schemeClr val="accent1"/>
                        </a:solidFill>
                        <a:latin typeface="Calibri"/>
                        <a:ea typeface="Calibri"/>
                        <a:cs typeface="Calibri"/>
                        <a:sym typeface="Calibri"/>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tcPr>
                </a:tc>
              </a:tr>
              <a:tr h="328525">
                <a:tc>
                  <a:txBody>
                    <a:bodyPr/>
                    <a:lstStyle/>
                    <a:p>
                      <a:pPr indent="0" lvl="0" marL="0" rtl="0" algn="l">
                        <a:spcBef>
                          <a:spcPts val="0"/>
                        </a:spcBef>
                        <a:spcAft>
                          <a:spcPts val="0"/>
                        </a:spcAft>
                        <a:buNone/>
                      </a:pPr>
                      <a:r>
                        <a:t/>
                      </a:r>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t/>
                      </a:r>
                      <a:endParaRPr/>
                    </a:p>
                  </a:txBody>
                  <a:tcPr marT="66675" marB="66675" marR="66675" marL="66675">
                    <a:lnL cap="flat" cmpd="sng" w="12575">
                      <a:solidFill>
                        <a:srgbClr val="2C2C2C"/>
                      </a:solidFill>
                      <a:prstDash val="solid"/>
                      <a:round/>
                      <a:headEnd len="sm" w="sm" type="none"/>
                      <a:tailEnd len="sm" w="sm" type="none"/>
                    </a:lnL>
                    <a:lnR cap="flat" cmpd="sng" w="12575">
                      <a:solidFill>
                        <a:srgbClr val="2C2C2C"/>
                      </a:solidFill>
                      <a:prstDash val="solid"/>
                      <a:round/>
                      <a:headEnd len="sm" w="sm" type="none"/>
                      <a:tailEnd len="sm" w="sm" type="none"/>
                    </a:lnR>
                    <a:lnT cap="flat" cmpd="sng" w="12575">
                      <a:solidFill>
                        <a:srgbClr val="2C2C2C"/>
                      </a:solidFill>
                      <a:prstDash val="solid"/>
                      <a:round/>
                      <a:headEnd len="sm" w="sm" type="none"/>
                      <a:tailEnd len="sm" w="sm" type="none"/>
                    </a:lnT>
                    <a:lnB cap="flat" cmpd="sng" w="12575">
                      <a:solidFill>
                        <a:srgbClr val="2C2C2C"/>
                      </a:solidFill>
                      <a:prstDash val="solid"/>
                      <a:round/>
                      <a:headEnd len="sm" w="sm" type="none"/>
                      <a:tailEnd len="sm" w="sm" type="none"/>
                    </a:lnB>
                    <a:solidFill>
                      <a:srgbClr val="D9D9D9"/>
                    </a:solidFill>
                  </a:tcPr>
                </a:tc>
              </a:tr>
            </a:tbl>
          </a:graphicData>
        </a:graphic>
      </p:graphicFrame>
      <p:sp>
        <p:nvSpPr>
          <p:cNvPr id="1140" name="Google Shape;1140;p152"/>
          <p:cNvSpPr txBox="1"/>
          <p:nvPr/>
        </p:nvSpPr>
        <p:spPr>
          <a:xfrm>
            <a:off x="206700" y="1155350"/>
            <a:ext cx="8730600" cy="1557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sz="1100">
                <a:solidFill>
                  <a:srgbClr val="3B3838"/>
                </a:solidFill>
              </a:rPr>
              <a:t>Following Procore’s agile implementation methodology, the system will be initially implemented by a small, motivated group of </a:t>
            </a:r>
            <a:r>
              <a:rPr lang="en" sz="1100">
                <a:solidFill>
                  <a:schemeClr val="accent1"/>
                </a:solidFill>
              </a:rPr>
              <a:t>[Company Name]</a:t>
            </a:r>
            <a:r>
              <a:rPr lang="en" sz="1100">
                <a:solidFill>
                  <a:srgbClr val="3B3838"/>
                </a:solidFill>
              </a:rPr>
              <a:t> employees on a subset of projects before being rolled out across the entire organization. This will help us design, test, and iterate upon our standard Procore operating procedures without impacting the productivity of our entire workforce. Once Procore has been successfully setup on our initial projects, we will establish our company-wide rollout strategy to drive adoption across our whole team (to be defined later in this document).</a:t>
            </a:r>
            <a:endParaRPr sz="1100">
              <a:solidFill>
                <a:srgbClr val="ED7D31"/>
              </a:solidFill>
            </a:endParaRPr>
          </a:p>
          <a:p>
            <a:pPr indent="0" lvl="0" marL="0" rtl="0" algn="l">
              <a:lnSpc>
                <a:spcPct val="115000"/>
              </a:lnSpc>
              <a:spcBef>
                <a:spcPts val="1200"/>
              </a:spcBef>
              <a:spcAft>
                <a:spcPts val="1200"/>
              </a:spcAft>
              <a:buNone/>
            </a:pPr>
            <a:r>
              <a:rPr lang="en" sz="1100">
                <a:solidFill>
                  <a:srgbClr val="3B3838"/>
                </a:solidFill>
              </a:rPr>
              <a:t>Below is a list of our pilot projects:</a:t>
            </a:r>
            <a:endParaRPr sz="110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153"/>
          <p:cNvSpPr txBox="1"/>
          <p:nvPr>
            <p:ph type="title"/>
          </p:nvPr>
        </p:nvSpPr>
        <p:spPr>
          <a:xfrm>
            <a:off x="628650" y="465561"/>
            <a:ext cx="7886700" cy="420900"/>
          </a:xfrm>
          <a:prstGeom prst="rect">
            <a:avLst/>
          </a:prstGeom>
        </p:spPr>
        <p:txBody>
          <a:bodyPr anchorCtr="0" anchor="t" bIns="17125" lIns="34275" spcFirstLastPara="1" rIns="34275" wrap="square" tIns="17125">
            <a:noAutofit/>
          </a:bodyPr>
          <a:lstStyle/>
          <a:p>
            <a:pPr indent="0" lvl="0" marL="0" rtl="0" algn="l">
              <a:spcBef>
                <a:spcPts val="0"/>
              </a:spcBef>
              <a:spcAft>
                <a:spcPts val="0"/>
              </a:spcAft>
              <a:buNone/>
            </a:pPr>
            <a:r>
              <a:rPr lang="en"/>
              <a:t>Procore Committee</a:t>
            </a:r>
            <a:endParaRPr/>
          </a:p>
        </p:txBody>
      </p:sp>
      <p:sp>
        <p:nvSpPr>
          <p:cNvPr id="1146" name="Google Shape;1146;p153"/>
          <p:cNvSpPr txBox="1"/>
          <p:nvPr/>
        </p:nvSpPr>
        <p:spPr>
          <a:xfrm>
            <a:off x="232850" y="886450"/>
            <a:ext cx="8879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000">
                <a:solidFill>
                  <a:srgbClr val="3B3838"/>
                </a:solidFill>
              </a:rPr>
              <a:t>The rollout of Procore across </a:t>
            </a:r>
            <a:r>
              <a:rPr lang="en" sz="1000">
                <a:solidFill>
                  <a:schemeClr val="accent1"/>
                </a:solidFill>
              </a:rPr>
              <a:t>[Company Name]</a:t>
            </a:r>
            <a:r>
              <a:rPr lang="en" sz="1000">
                <a:solidFill>
                  <a:srgbClr val="3B3838"/>
                </a:solidFill>
              </a:rPr>
              <a:t> will be managed by the Procore Committee. </a:t>
            </a:r>
            <a:endParaRPr sz="1000">
              <a:solidFill>
                <a:srgbClr val="3B3838"/>
              </a:solidFill>
            </a:endParaRPr>
          </a:p>
          <a:p>
            <a:pPr indent="0" lvl="0" marL="0" rtl="0" algn="l">
              <a:lnSpc>
                <a:spcPct val="115000"/>
              </a:lnSpc>
              <a:spcBef>
                <a:spcPts val="1200"/>
              </a:spcBef>
              <a:spcAft>
                <a:spcPts val="0"/>
              </a:spcAft>
              <a:buNone/>
            </a:pPr>
            <a:r>
              <a:rPr lang="en" sz="1000"/>
              <a:t>           	</a:t>
            </a:r>
            <a:r>
              <a:rPr b="1" lang="en" sz="1000">
                <a:solidFill>
                  <a:srgbClr val="EC7320"/>
                </a:solidFill>
              </a:rPr>
              <a:t>Executive Sponsor(s):</a:t>
            </a:r>
            <a:endParaRPr sz="700"/>
          </a:p>
          <a:p>
            <a:pPr indent="0" lvl="0" marL="457200" rtl="0" algn="l">
              <a:lnSpc>
                <a:spcPct val="115000"/>
              </a:lnSpc>
              <a:spcBef>
                <a:spcPts val="1200"/>
              </a:spcBef>
              <a:spcAft>
                <a:spcPts val="0"/>
              </a:spcAft>
              <a:buNone/>
            </a:pPr>
            <a:r>
              <a:rPr lang="en" sz="1000">
                <a:solidFill>
                  <a:srgbClr val="3B3838"/>
                </a:solidFill>
              </a:rPr>
              <a:t>This is an executive level team member who has a vested interest in seeing Procore successfully rolled out across our organization, but will not be involved in the day-to-day activities of the implementation. The executive sponsors will receive regular updates on the project status and milestones, and may become involved in escalated issues, if required.</a:t>
            </a:r>
            <a:endParaRPr i="1" sz="1000">
              <a:solidFill>
                <a:srgbClr val="3B3838"/>
              </a:solidFill>
            </a:endParaRPr>
          </a:p>
          <a:p>
            <a:pPr indent="457200" lvl="0" marL="0" rtl="0" algn="l">
              <a:lnSpc>
                <a:spcPct val="115000"/>
              </a:lnSpc>
              <a:spcBef>
                <a:spcPts val="1200"/>
              </a:spcBef>
              <a:spcAft>
                <a:spcPts val="0"/>
              </a:spcAft>
              <a:buNone/>
            </a:pPr>
            <a:r>
              <a:rPr b="1" lang="en" sz="1000">
                <a:solidFill>
                  <a:srgbClr val="EC7320"/>
                </a:solidFill>
              </a:rPr>
              <a:t>Implementation Project Managers (Ideally, at Least 2):</a:t>
            </a:r>
            <a:endParaRPr sz="700"/>
          </a:p>
          <a:p>
            <a:pPr indent="0" lvl="0" marL="457200" rtl="0" algn="l">
              <a:lnSpc>
                <a:spcPct val="115000"/>
              </a:lnSpc>
              <a:spcBef>
                <a:spcPts val="1200"/>
              </a:spcBef>
              <a:spcAft>
                <a:spcPts val="0"/>
              </a:spcAft>
              <a:buNone/>
            </a:pPr>
            <a:r>
              <a:rPr lang="en" sz="1000">
                <a:solidFill>
                  <a:srgbClr val="3B3838"/>
                </a:solidFill>
              </a:rPr>
              <a:t>Implementation Project Managers are the key stakeholders for the rollout of Procore to our company. This implementation will be one of their primary responsibilities during the initial rollout.  They will be expected to commit a significant amount of time to the implementation during the initial months after purchase. The Implementation Project Managers will coordinate the implementation schedule with the Procore Implementation Manager (main point of contact at Procore). </a:t>
            </a:r>
            <a:endParaRPr sz="1000">
              <a:solidFill>
                <a:srgbClr val="808080"/>
              </a:solidFill>
            </a:endParaRPr>
          </a:p>
          <a:p>
            <a:pPr indent="0" lvl="0" marL="457200" rtl="0" algn="l">
              <a:lnSpc>
                <a:spcPct val="115000"/>
              </a:lnSpc>
              <a:spcBef>
                <a:spcPts val="1200"/>
              </a:spcBef>
              <a:spcAft>
                <a:spcPts val="0"/>
              </a:spcAft>
              <a:buNone/>
            </a:pPr>
            <a:r>
              <a:rPr b="1" lang="en" sz="1000">
                <a:solidFill>
                  <a:srgbClr val="EC7320"/>
                </a:solidFill>
              </a:rPr>
              <a:t>SMEs</a:t>
            </a:r>
            <a:r>
              <a:rPr b="1" lang="en" sz="1000">
                <a:solidFill>
                  <a:srgbClr val="EC7320"/>
                </a:solidFill>
              </a:rPr>
              <a:t>: </a:t>
            </a:r>
            <a:endParaRPr sz="700"/>
          </a:p>
          <a:p>
            <a:pPr indent="0" lvl="0" marL="457200" rtl="0" algn="l">
              <a:lnSpc>
                <a:spcPct val="115000"/>
              </a:lnSpc>
              <a:spcBef>
                <a:spcPts val="1200"/>
              </a:spcBef>
              <a:spcAft>
                <a:spcPts val="0"/>
              </a:spcAft>
              <a:buNone/>
            </a:pPr>
            <a:r>
              <a:rPr lang="en" sz="1000">
                <a:solidFill>
                  <a:srgbClr val="3B3838"/>
                </a:solidFill>
              </a:rPr>
              <a:t>Input from end users is critical to the overall success of the implementation. Team Representatives have been selected from each </a:t>
            </a:r>
            <a:r>
              <a:rPr lang="en" sz="1000">
                <a:solidFill>
                  <a:srgbClr val="3B3838"/>
                </a:solidFill>
                <a:highlight>
                  <a:srgbClr val="CCCCCC"/>
                </a:highlight>
              </a:rPr>
              <a:t>office and/or market sector</a:t>
            </a:r>
            <a:r>
              <a:rPr lang="en" sz="1000">
                <a:solidFill>
                  <a:srgbClr val="3B3838"/>
                </a:solidFill>
              </a:rPr>
              <a:t> to fill this role.  These individuals will provide the Implementation Team with valuable feedback to help us develop</a:t>
            </a:r>
            <a:r>
              <a:rPr lang="en" sz="1000">
                <a:solidFill>
                  <a:schemeClr val="accent1"/>
                </a:solidFill>
              </a:rPr>
              <a:t> [Company Name] </a:t>
            </a:r>
            <a:r>
              <a:rPr lang="en" sz="1000">
                <a:solidFill>
                  <a:srgbClr val="3B3838"/>
                </a:solidFill>
              </a:rPr>
              <a:t>-specific processes and ultimately use Procore in the most efficient and value-adding way.</a:t>
            </a:r>
            <a:endParaRPr sz="1000">
              <a:solidFill>
                <a:srgbClr val="3B3838"/>
              </a:solidFill>
            </a:endParaRPr>
          </a:p>
          <a:p>
            <a:pPr indent="0" lvl="0" marL="0" rtl="0" algn="l">
              <a:lnSpc>
                <a:spcPct val="115000"/>
              </a:lnSpc>
              <a:spcBef>
                <a:spcPts val="1200"/>
              </a:spcBef>
              <a:spcAft>
                <a:spcPts val="0"/>
              </a:spcAft>
              <a:buNone/>
            </a:pPr>
            <a:r>
              <a:t/>
            </a:r>
            <a:endParaRPr sz="900"/>
          </a:p>
          <a:p>
            <a:pPr indent="0" lvl="0" marL="457200" rtl="0" algn="l">
              <a:lnSpc>
                <a:spcPct val="115000"/>
              </a:lnSpc>
              <a:spcBef>
                <a:spcPts val="1200"/>
              </a:spcBef>
              <a:spcAft>
                <a:spcPts val="1200"/>
              </a:spcAft>
              <a:buNone/>
            </a:pPr>
            <a:r>
              <a:t/>
            </a:r>
            <a:endParaRPr sz="900">
              <a:solidFill>
                <a:srgbClr val="FF0000"/>
              </a:solidFill>
            </a:endParaRPr>
          </a:p>
        </p:txBody>
      </p:sp>
      <p:pic>
        <p:nvPicPr>
          <p:cNvPr id="1147" name="Google Shape;1147;p153"/>
          <p:cNvPicPr preferRelativeResize="0"/>
          <p:nvPr/>
        </p:nvPicPr>
        <p:blipFill>
          <a:blip r:embed="rId3">
            <a:alphaModFix/>
          </a:blip>
          <a:stretch>
            <a:fillRect/>
          </a:stretch>
        </p:blipFill>
        <p:spPr>
          <a:xfrm>
            <a:off x="7532425" y="177050"/>
            <a:ext cx="1400200" cy="1400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graphicFrame>
        <p:nvGraphicFramePr>
          <p:cNvPr id="1152" name="Google Shape;1152;p154"/>
          <p:cNvGraphicFramePr/>
          <p:nvPr/>
        </p:nvGraphicFramePr>
        <p:xfrm>
          <a:off x="628568" y="1103709"/>
          <a:ext cx="3000000" cy="3000000"/>
        </p:xfrm>
        <a:graphic>
          <a:graphicData uri="http://schemas.openxmlformats.org/drawingml/2006/table">
            <a:tbl>
              <a:tblPr bandRow="1" firstRow="1">
                <a:noFill/>
                <a:tableStyleId>{A78ECA18-9AB5-4EE0-8D35-73A8A3BDCA9C}</a:tableStyleId>
              </a:tblPr>
              <a:tblGrid>
                <a:gridCol w="1955375"/>
                <a:gridCol w="5931375"/>
              </a:tblGrid>
              <a:tr h="380100">
                <a:tc rowSpan="3">
                  <a:txBody>
                    <a:bodyPr/>
                    <a:lstStyle/>
                    <a:p>
                      <a:pPr indent="0" lvl="0" marL="0" marR="0" rtl="0" algn="ctr">
                        <a:spcBef>
                          <a:spcPts val="0"/>
                        </a:spcBef>
                        <a:spcAft>
                          <a:spcPts val="0"/>
                        </a:spcAft>
                        <a:buNone/>
                      </a:pPr>
                      <a:r>
                        <a:rPr lang="en" sz="1000"/>
                        <a:t>EXECUTIVE SPONSORS</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0" lang="en" sz="1200">
                          <a:solidFill>
                            <a:schemeClr val="accent1"/>
                          </a:solidFill>
                        </a:rPr>
                        <a:t>Info</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r>
              <a:tr h="380100">
                <a:tc vMerge="1"/>
                <a:tc>
                  <a:txBody>
                    <a:bodyPr/>
                    <a:lstStyle/>
                    <a:p>
                      <a:pPr indent="0" lvl="0" marL="0" marR="0" rtl="0" algn="l">
                        <a:spcBef>
                          <a:spcPts val="0"/>
                        </a:spcBef>
                        <a:spcAft>
                          <a:spcPts val="0"/>
                        </a:spcAft>
                        <a:buNone/>
                      </a:pPr>
                      <a:r>
                        <a:rPr lang="en" sz="1200">
                          <a:solidFill>
                            <a:schemeClr val="accent1"/>
                          </a:solidFill>
                        </a:rPr>
                        <a:t>Info</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r>
              <a:tr h="380100">
                <a:tc vMerge="1"/>
                <a:tc>
                  <a:txBody>
                    <a:bodyPr/>
                    <a:lstStyle/>
                    <a:p>
                      <a:pPr indent="0" lvl="0" marL="0" marR="0" rtl="0" algn="l">
                        <a:spcBef>
                          <a:spcPts val="0"/>
                        </a:spcBef>
                        <a:spcAft>
                          <a:spcPts val="0"/>
                        </a:spcAft>
                        <a:buNone/>
                      </a:pPr>
                      <a:r>
                        <a:rPr lang="en" sz="1200">
                          <a:solidFill>
                            <a:schemeClr val="accent1"/>
                          </a:solidFill>
                        </a:rPr>
                        <a:t>Info</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r>
              <a:tr h="380100">
                <a:tc rowSpan="3">
                  <a:txBody>
                    <a:bodyPr/>
                    <a:lstStyle/>
                    <a:p>
                      <a:pPr indent="0" lvl="0" marL="0" marR="0" rtl="0" algn="ctr">
                        <a:spcBef>
                          <a:spcPts val="0"/>
                        </a:spcBef>
                        <a:spcAft>
                          <a:spcPts val="0"/>
                        </a:spcAft>
                        <a:buNone/>
                      </a:pPr>
                      <a:r>
                        <a:rPr b="1" lang="en" sz="1000"/>
                        <a:t>IMPLEMENTATION MANAGERS (INTERNAL)</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lang="en" sz="1200">
                          <a:solidFill>
                            <a:schemeClr val="accent1"/>
                          </a:solidFill>
                        </a:rPr>
                        <a:t>Info</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r h="380100">
                <a:tc vMerge="1"/>
                <a:tc>
                  <a:txBody>
                    <a:bodyPr/>
                    <a:lstStyle/>
                    <a:p>
                      <a:pPr indent="0" lvl="0" marL="0" marR="0" rtl="0" algn="l">
                        <a:spcBef>
                          <a:spcPts val="0"/>
                        </a:spcBef>
                        <a:spcAft>
                          <a:spcPts val="0"/>
                        </a:spcAft>
                        <a:buNone/>
                      </a:pPr>
                      <a:r>
                        <a:rPr lang="en" sz="1200">
                          <a:solidFill>
                            <a:schemeClr val="accent1"/>
                          </a:solidFill>
                        </a:rPr>
                        <a:t>Info</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r h="380100">
                <a:tc vMerge="1"/>
                <a:tc>
                  <a:txBody>
                    <a:bodyPr/>
                    <a:lstStyle/>
                    <a:p>
                      <a:pPr indent="0" lvl="0" marL="0" marR="0" rtl="0" algn="l">
                        <a:spcBef>
                          <a:spcPts val="0"/>
                        </a:spcBef>
                        <a:spcAft>
                          <a:spcPts val="0"/>
                        </a:spcAft>
                        <a:buNone/>
                      </a:pPr>
                      <a:r>
                        <a:rPr lang="en" sz="1200">
                          <a:solidFill>
                            <a:schemeClr val="accent1"/>
                          </a:solidFill>
                        </a:rPr>
                        <a:t>Info</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r h="380100">
                <a:tc rowSpan="3">
                  <a:txBody>
                    <a:bodyPr/>
                    <a:lstStyle/>
                    <a:p>
                      <a:pPr indent="0" lvl="0" marL="0" marR="0" rtl="0" algn="ctr">
                        <a:spcBef>
                          <a:spcPts val="0"/>
                        </a:spcBef>
                        <a:spcAft>
                          <a:spcPts val="0"/>
                        </a:spcAft>
                        <a:buNone/>
                      </a:pPr>
                      <a:r>
                        <a:rPr b="1" lang="en" sz="1000"/>
                        <a:t>SMES</a:t>
                      </a:r>
                      <a:endParaRPr sz="500"/>
                    </a:p>
                  </a:txBody>
                  <a:tcPr marT="68575" marB="68575" marR="102850" marL="10285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lang="en" sz="1200">
                          <a:solidFill>
                            <a:schemeClr val="accent1"/>
                          </a:solidFill>
                        </a:rPr>
                        <a:t>Info</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D8D8D8"/>
                    </a:solidFill>
                  </a:tcPr>
                </a:tc>
              </a:tr>
              <a:tr h="380100">
                <a:tc vMerge="1"/>
                <a:tc>
                  <a:txBody>
                    <a:bodyPr/>
                    <a:lstStyle/>
                    <a:p>
                      <a:pPr indent="0" lvl="0" marL="0" marR="0" rtl="0" algn="l">
                        <a:spcBef>
                          <a:spcPts val="0"/>
                        </a:spcBef>
                        <a:spcAft>
                          <a:spcPts val="0"/>
                        </a:spcAft>
                        <a:buNone/>
                      </a:pPr>
                      <a:r>
                        <a:rPr lang="en" sz="1200">
                          <a:solidFill>
                            <a:schemeClr val="accent1"/>
                          </a:solidFill>
                        </a:rPr>
                        <a:t>Info</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D8D8D8"/>
                    </a:solidFill>
                  </a:tcPr>
                </a:tc>
              </a:tr>
              <a:tr h="380100">
                <a:tc vMerge="1"/>
                <a:tc>
                  <a:txBody>
                    <a:bodyPr/>
                    <a:lstStyle/>
                    <a:p>
                      <a:pPr indent="0" lvl="0" marL="0" marR="0" rtl="0" algn="l">
                        <a:spcBef>
                          <a:spcPts val="0"/>
                        </a:spcBef>
                        <a:spcAft>
                          <a:spcPts val="0"/>
                        </a:spcAft>
                        <a:buNone/>
                      </a:pPr>
                      <a:r>
                        <a:rPr lang="en" sz="1200">
                          <a:solidFill>
                            <a:schemeClr val="accent1"/>
                          </a:solidFill>
                        </a:rPr>
                        <a:t>Info</a:t>
                      </a:r>
                      <a:endParaRPr sz="500">
                        <a:solidFill>
                          <a:schemeClr val="accent1"/>
                        </a:solidFill>
                      </a:endParaRPr>
                    </a:p>
                  </a:txBody>
                  <a:tcPr marT="68575" marB="68575" marR="205725" marL="205725"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D8D8D8"/>
                    </a:solidFill>
                  </a:tcPr>
                </a:tc>
              </a:tr>
            </a:tbl>
          </a:graphicData>
        </a:graphic>
      </p:graphicFrame>
      <p:sp>
        <p:nvSpPr>
          <p:cNvPr id="1153" name="Google Shape;1153;p154"/>
          <p:cNvSpPr txBox="1"/>
          <p:nvPr>
            <p:ph type="title"/>
          </p:nvPr>
        </p:nvSpPr>
        <p:spPr>
          <a:xfrm>
            <a:off x="628650" y="465561"/>
            <a:ext cx="7886700" cy="420900"/>
          </a:xfrm>
          <a:prstGeom prst="rect">
            <a:avLst/>
          </a:prstGeom>
        </p:spPr>
        <p:txBody>
          <a:bodyPr anchorCtr="0" anchor="t" bIns="17125" lIns="34275" spcFirstLastPara="1" rIns="34275" wrap="square" tIns="17125">
            <a:noAutofit/>
          </a:bodyPr>
          <a:lstStyle/>
          <a:p>
            <a:pPr indent="0" lvl="0" marL="0" rtl="0" algn="l">
              <a:spcBef>
                <a:spcPts val="0"/>
              </a:spcBef>
              <a:spcAft>
                <a:spcPts val="0"/>
              </a:spcAft>
              <a:buNone/>
            </a:pPr>
            <a:r>
              <a:rPr lang="en">
                <a:solidFill>
                  <a:schemeClr val="accent1"/>
                </a:solidFill>
              </a:rPr>
              <a:t>[COMPANY NAME]</a:t>
            </a:r>
            <a:r>
              <a:rPr lang="en"/>
              <a:t> Governance </a:t>
            </a:r>
            <a:endParaRPr/>
          </a:p>
        </p:txBody>
      </p:sp>
      <p:sp>
        <p:nvSpPr>
          <p:cNvPr id="1154" name="Google Shape;1154;p154"/>
          <p:cNvSpPr txBox="1"/>
          <p:nvPr>
            <p:ph idx="12" type="sldNum"/>
          </p:nvPr>
        </p:nvSpPr>
        <p:spPr>
          <a:xfrm>
            <a:off x="6911756" y="4767263"/>
            <a:ext cx="2057700" cy="273900"/>
          </a:xfrm>
          <a:prstGeom prst="rect">
            <a:avLst/>
          </a:prstGeom>
        </p:spPr>
        <p:txBody>
          <a:bodyPr anchorCtr="0" anchor="ctr" bIns="17125" lIns="34275" spcFirstLastPara="1" rIns="34275" wrap="square" tIns="171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Procore Colors">
      <a:dk1>
        <a:srgbClr val="282828"/>
      </a:dk1>
      <a:lt1>
        <a:srgbClr val="FFFFFF"/>
      </a:lt1>
      <a:dk2>
        <a:srgbClr val="626366"/>
      </a:dk2>
      <a:lt2>
        <a:srgbClr val="B5B6B4"/>
      </a:lt2>
      <a:accent1>
        <a:srgbClr val="FF5200"/>
      </a:accent1>
      <a:accent2>
        <a:srgbClr val="0033A1"/>
      </a:accent2>
      <a:accent3>
        <a:srgbClr val="FF9F19"/>
      </a:accent3>
      <a:accent4>
        <a:srgbClr val="A12B2F"/>
      </a:accent4>
      <a:accent5>
        <a:srgbClr val="005C5E"/>
      </a:accent5>
      <a:accent6>
        <a:srgbClr val="898B8E"/>
      </a:accent6>
      <a:hlink>
        <a:srgbClr val="FF52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